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fe022d10c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01fe809cc4a70"/>
  </p:sldMasterIdLst>
  <p:sldIdLst>
    <p:sldId xmlns:r="http://schemas.openxmlformats.org/officeDocument/2006/relationships" id="256" r:id="R5d40ea956a754cfd"/>
    <p:sldId xmlns:r="http://schemas.openxmlformats.org/officeDocument/2006/relationships" id="257" r:id="R3ae107e01f054676"/>
    <p:sldId xmlns:r="http://schemas.openxmlformats.org/officeDocument/2006/relationships" id="258" r:id="R4a8c25a30dcc4e1e"/>
    <p:sldId xmlns:r="http://schemas.openxmlformats.org/officeDocument/2006/relationships" id="259" r:id="R56ad6efddde4422d"/>
    <p:sldId xmlns:r="http://schemas.openxmlformats.org/officeDocument/2006/relationships" id="260" r:id="R4d06d1384a6f428d"/>
    <p:sldId xmlns:r="http://schemas.openxmlformats.org/officeDocument/2006/relationships" id="261" r:id="Rc75df17d7482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01fe809cc4a70" /><Relationship Type="http://schemas.openxmlformats.org/officeDocument/2006/relationships/slide" Target="/ppt/slides/slide1.xml" Id="R5d40ea956a754cfd" /><Relationship Type="http://schemas.openxmlformats.org/officeDocument/2006/relationships/slide" Target="/ppt/slides/slide2.xml" Id="R3ae107e01f054676" /><Relationship Type="http://schemas.openxmlformats.org/officeDocument/2006/relationships/slide" Target="/ppt/slides/slide3.xml" Id="R4a8c25a30dcc4e1e" /><Relationship Type="http://schemas.openxmlformats.org/officeDocument/2006/relationships/slide" Target="/ppt/slides/slide4.xml" Id="R56ad6efddde4422d" /><Relationship Type="http://schemas.openxmlformats.org/officeDocument/2006/relationships/slide" Target="/ppt/slides/slide5.xml" Id="R4d06d1384a6f428d" /><Relationship Type="http://schemas.openxmlformats.org/officeDocument/2006/relationships/slide" Target="/ppt/slides/slide6.xml" Id="Rc75df17d7482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ed2a39ae1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1bd8fda364d2b" /><Relationship Type="http://schemas.openxmlformats.org/officeDocument/2006/relationships/theme" Target="/ppt/slideMasters/theme/theme1.xml" Id="R0dc3ad0e53f9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1bd8fda36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9d0c7d0f6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4420fe1a4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20b8d28e1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e1810726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c8939ecdf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82a17d618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Ognøygata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