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84ee0b9c1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921d6a4704a50"/>
  </p:sldMasterIdLst>
  <p:sldIdLst>
    <p:sldId xmlns:r="http://schemas.openxmlformats.org/officeDocument/2006/relationships" id="256" r:id="R6a57bd44ae4c457c"/>
    <p:sldId xmlns:r="http://schemas.openxmlformats.org/officeDocument/2006/relationships" id="257" r:id="R84777f98dcea4854"/>
    <p:sldId xmlns:r="http://schemas.openxmlformats.org/officeDocument/2006/relationships" id="258" r:id="Red5464ee62d04b5f"/>
    <p:sldId xmlns:r="http://schemas.openxmlformats.org/officeDocument/2006/relationships" id="259" r:id="R343d5ebc7d8245d4"/>
    <p:sldId xmlns:r="http://schemas.openxmlformats.org/officeDocument/2006/relationships" id="260" r:id="R231bcce3668743fa"/>
    <p:sldId xmlns:r="http://schemas.openxmlformats.org/officeDocument/2006/relationships" id="261" r:id="R373cbcd72ce84749"/>
    <p:sldId xmlns:r="http://schemas.openxmlformats.org/officeDocument/2006/relationships" id="262" r:id="R0c53a501c295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921d6a4704a50" /><Relationship Type="http://schemas.openxmlformats.org/officeDocument/2006/relationships/slide" Target="/ppt/slides/slide1.xml" Id="R6a57bd44ae4c457c" /><Relationship Type="http://schemas.openxmlformats.org/officeDocument/2006/relationships/slide" Target="/ppt/slides/slide2.xml" Id="R84777f98dcea4854" /><Relationship Type="http://schemas.openxmlformats.org/officeDocument/2006/relationships/slide" Target="/ppt/slides/slide3.xml" Id="Red5464ee62d04b5f" /><Relationship Type="http://schemas.openxmlformats.org/officeDocument/2006/relationships/slide" Target="/ppt/slides/slide4.xml" Id="R343d5ebc7d8245d4" /><Relationship Type="http://schemas.openxmlformats.org/officeDocument/2006/relationships/slide" Target="/ppt/slides/slide5.xml" Id="R231bcce3668743fa" /><Relationship Type="http://schemas.openxmlformats.org/officeDocument/2006/relationships/slide" Target="/ppt/slides/slide6.xml" Id="R373cbcd72ce84749" /><Relationship Type="http://schemas.openxmlformats.org/officeDocument/2006/relationships/slide" Target="/ppt/slides/slide7.xml" Id="R0c53a501c295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58464a92f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fb5a738142b5" /><Relationship Type="http://schemas.openxmlformats.org/officeDocument/2006/relationships/theme" Target="/ppt/slideMasters/theme/theme1.xml" Id="R3079223bfa68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ffb5a7381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66c3353df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d04d34509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a0a97342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197daa3c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8b0f5fb63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c60ba8e8843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053eff3fc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NYGAARD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7 654 850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BØRGE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Ognøygata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