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0a7ce6f34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7090a4c8d4051"/>
  </p:sldMasterIdLst>
  <p:sldIdLst>
    <p:sldId xmlns:r="http://schemas.openxmlformats.org/officeDocument/2006/relationships" id="256" r:id="Rc7598cd523f0475b"/>
    <p:sldId xmlns:r="http://schemas.openxmlformats.org/officeDocument/2006/relationships" id="257" r:id="Rdf2ee63ddd0641e9"/>
    <p:sldId xmlns:r="http://schemas.openxmlformats.org/officeDocument/2006/relationships" id="258" r:id="R886a08abb6a4492e"/>
    <p:sldId xmlns:r="http://schemas.openxmlformats.org/officeDocument/2006/relationships" id="259" r:id="R6fb8ee8f2b004883"/>
    <p:sldId xmlns:r="http://schemas.openxmlformats.org/officeDocument/2006/relationships" id="260" r:id="R002b247944f04b25"/>
    <p:sldId xmlns:r="http://schemas.openxmlformats.org/officeDocument/2006/relationships" id="261" r:id="R0912dd0c6662464c"/>
    <p:sldId xmlns:r="http://schemas.openxmlformats.org/officeDocument/2006/relationships" id="262" r:id="R56e3713fb215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7090a4c8d4051" /><Relationship Type="http://schemas.openxmlformats.org/officeDocument/2006/relationships/slide" Target="/ppt/slides/slide1.xml" Id="Rc7598cd523f0475b" /><Relationship Type="http://schemas.openxmlformats.org/officeDocument/2006/relationships/slide" Target="/ppt/slides/slide2.xml" Id="Rdf2ee63ddd0641e9" /><Relationship Type="http://schemas.openxmlformats.org/officeDocument/2006/relationships/slide" Target="/ppt/slides/slide3.xml" Id="R886a08abb6a4492e" /><Relationship Type="http://schemas.openxmlformats.org/officeDocument/2006/relationships/slide" Target="/ppt/slides/slide4.xml" Id="R6fb8ee8f2b004883" /><Relationship Type="http://schemas.openxmlformats.org/officeDocument/2006/relationships/slide" Target="/ppt/slides/slide5.xml" Id="R002b247944f04b25" /><Relationship Type="http://schemas.openxmlformats.org/officeDocument/2006/relationships/slide" Target="/ppt/slides/slide6.xml" Id="R0912dd0c6662464c" /><Relationship Type="http://schemas.openxmlformats.org/officeDocument/2006/relationships/slide" Target="/ppt/slides/slide7.xml" Id="R56e3713fb215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7981ed436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a80eee0b433a" /><Relationship Type="http://schemas.openxmlformats.org/officeDocument/2006/relationships/theme" Target="/ppt/slideMasters/theme/theme1.xml" Id="R840b79366e52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fa80eee0b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2ad60583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af3818f1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1118684d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a6296347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54b871023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4012f04a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def2442f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FRØYDIS MABEL FORBERG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