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3f1eddc39b74a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1ad8c32275e4225"/>
  </p:sldMasterIdLst>
  <p:sldIdLst>
    <p:sldId xmlns:r="http://schemas.openxmlformats.org/officeDocument/2006/relationships" id="256" r:id="R9d51f3a5d940408e"/>
    <p:sldId xmlns:r="http://schemas.openxmlformats.org/officeDocument/2006/relationships" id="257" r:id="R2d3b64b82170408c"/>
    <p:sldId xmlns:r="http://schemas.openxmlformats.org/officeDocument/2006/relationships" id="258" r:id="Ra8af1417280f4b42"/>
    <p:sldId xmlns:r="http://schemas.openxmlformats.org/officeDocument/2006/relationships" id="259" r:id="Rc7a723e406504c72"/>
    <p:sldId xmlns:r="http://schemas.openxmlformats.org/officeDocument/2006/relationships" id="260" r:id="R9776762ec5e944ec"/>
    <p:sldId xmlns:r="http://schemas.openxmlformats.org/officeDocument/2006/relationships" id="261" r:id="R3622e89c127d444a"/>
    <p:sldId xmlns:r="http://schemas.openxmlformats.org/officeDocument/2006/relationships" id="262" r:id="Rb7c6708608814d2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ad8c32275e4225" /><Relationship Type="http://schemas.openxmlformats.org/officeDocument/2006/relationships/slide" Target="/ppt/slides/slide1.xml" Id="R9d51f3a5d940408e" /><Relationship Type="http://schemas.openxmlformats.org/officeDocument/2006/relationships/slide" Target="/ppt/slides/slide2.xml" Id="R2d3b64b82170408c" /><Relationship Type="http://schemas.openxmlformats.org/officeDocument/2006/relationships/slide" Target="/ppt/slides/slide3.xml" Id="Ra8af1417280f4b42" /><Relationship Type="http://schemas.openxmlformats.org/officeDocument/2006/relationships/slide" Target="/ppt/slides/slide4.xml" Id="Rc7a723e406504c72" /><Relationship Type="http://schemas.openxmlformats.org/officeDocument/2006/relationships/slide" Target="/ppt/slides/slide5.xml" Id="R9776762ec5e944ec" /><Relationship Type="http://schemas.openxmlformats.org/officeDocument/2006/relationships/slide" Target="/ppt/slides/slide6.xml" Id="R3622e89c127d444a" /><Relationship Type="http://schemas.openxmlformats.org/officeDocument/2006/relationships/slide" Target="/ppt/slides/slide7.xml" Id="Rb7c6708608814d2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cc4184758c42a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0e1f30e1734170" /><Relationship Type="http://schemas.openxmlformats.org/officeDocument/2006/relationships/theme" Target="/ppt/slideMasters/theme/theme1.xml" Id="R7f401468427d4ca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40e1f30e173417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ac5c0e95bb40b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97da292fb641a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397765586c447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8316fed00f4b8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986d62a0894a3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3c7a12b716441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8003881c6545a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HSK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HSK HOLDING AS ble etablert [år] og holder til i Kokstad.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660 046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369 414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2 942 673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7 378 055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17 219 343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 SKIBENES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Kokstaddalen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5257 Kokstad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989 283 243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HSK HOLDING AS</a:t>
            </a:r>
          </a:p>
        </p:txBody>
      </p:sp>
    </p:spTree>
  </p:cSld>
  <p:clrMapOvr>
    <a:masterClrMapping xmlns:a="http://schemas.openxmlformats.org/drawingml/2006/main"/>
  </p:clrMapOvr>
</p:sld>
</file>