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a1fb5eb74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1b403861a4b3f"/>
  </p:sldMasterIdLst>
  <p:sldIdLst>
    <p:sldId xmlns:r="http://schemas.openxmlformats.org/officeDocument/2006/relationships" id="256" r:id="R0477a78be298480c"/>
    <p:sldId xmlns:r="http://schemas.openxmlformats.org/officeDocument/2006/relationships" id="257" r:id="Rac4feed185c3470b"/>
    <p:sldId xmlns:r="http://schemas.openxmlformats.org/officeDocument/2006/relationships" id="258" r:id="R6193699f4ab04780"/>
    <p:sldId xmlns:r="http://schemas.openxmlformats.org/officeDocument/2006/relationships" id="259" r:id="R3e627b3563464f73"/>
    <p:sldId xmlns:r="http://schemas.openxmlformats.org/officeDocument/2006/relationships" id="260" r:id="Rfceecc439b3a4b38"/>
    <p:sldId xmlns:r="http://schemas.openxmlformats.org/officeDocument/2006/relationships" id="261" r:id="R1fc881503dd64a56"/>
    <p:sldId xmlns:r="http://schemas.openxmlformats.org/officeDocument/2006/relationships" id="262" r:id="R870bb73c0b91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1b403861a4b3f" /><Relationship Type="http://schemas.openxmlformats.org/officeDocument/2006/relationships/slide" Target="/ppt/slides/slide1.xml" Id="R0477a78be298480c" /><Relationship Type="http://schemas.openxmlformats.org/officeDocument/2006/relationships/slide" Target="/ppt/slides/slide2.xml" Id="Rac4feed185c3470b" /><Relationship Type="http://schemas.openxmlformats.org/officeDocument/2006/relationships/slide" Target="/ppt/slides/slide3.xml" Id="R6193699f4ab04780" /><Relationship Type="http://schemas.openxmlformats.org/officeDocument/2006/relationships/slide" Target="/ppt/slides/slide4.xml" Id="R3e627b3563464f73" /><Relationship Type="http://schemas.openxmlformats.org/officeDocument/2006/relationships/slide" Target="/ppt/slides/slide5.xml" Id="Rfceecc439b3a4b38" /><Relationship Type="http://schemas.openxmlformats.org/officeDocument/2006/relationships/slide" Target="/ppt/slides/slide6.xml" Id="R1fc881503dd64a56" /><Relationship Type="http://schemas.openxmlformats.org/officeDocument/2006/relationships/slide" Target="/ppt/slides/slide7.xml" Id="R870bb73c0b91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57816ead2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48803d664c1c" /><Relationship Type="http://schemas.openxmlformats.org/officeDocument/2006/relationships/theme" Target="/ppt/slideMasters/theme/theme1.xml" Id="R53c62524718a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548803d66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b8b33a1b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9362af44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30114f45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ed8ad890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7f1dfe33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7d5d391a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3c34db18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