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9fca2145574d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09e9cbf8354ff1"/>
  </p:sldMasterIdLst>
  <p:sldIdLst>
    <p:sldId xmlns:r="http://schemas.openxmlformats.org/officeDocument/2006/relationships" id="256" r:id="Rfed44eb52cda437c"/>
    <p:sldId xmlns:r="http://schemas.openxmlformats.org/officeDocument/2006/relationships" id="257" r:id="R036ce38155c14e0e"/>
    <p:sldId xmlns:r="http://schemas.openxmlformats.org/officeDocument/2006/relationships" id="258" r:id="R63cb8458e7774cec"/>
    <p:sldId xmlns:r="http://schemas.openxmlformats.org/officeDocument/2006/relationships" id="259" r:id="R414b4703286549b5"/>
    <p:sldId xmlns:r="http://schemas.openxmlformats.org/officeDocument/2006/relationships" id="260" r:id="R41ede9e5172d438e"/>
    <p:sldId xmlns:r="http://schemas.openxmlformats.org/officeDocument/2006/relationships" id="261" r:id="R74c3fff853b34daf"/>
    <p:sldId xmlns:r="http://schemas.openxmlformats.org/officeDocument/2006/relationships" id="262" r:id="Rdc9ae5e2a46443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09e9cbf8354ff1" /><Relationship Type="http://schemas.openxmlformats.org/officeDocument/2006/relationships/slide" Target="/ppt/slides/slide1.xml" Id="Rfed44eb52cda437c" /><Relationship Type="http://schemas.openxmlformats.org/officeDocument/2006/relationships/slide" Target="/ppt/slides/slide2.xml" Id="R036ce38155c14e0e" /><Relationship Type="http://schemas.openxmlformats.org/officeDocument/2006/relationships/slide" Target="/ppt/slides/slide3.xml" Id="R63cb8458e7774cec" /><Relationship Type="http://schemas.openxmlformats.org/officeDocument/2006/relationships/slide" Target="/ppt/slides/slide4.xml" Id="R414b4703286549b5" /><Relationship Type="http://schemas.openxmlformats.org/officeDocument/2006/relationships/slide" Target="/ppt/slides/slide5.xml" Id="R41ede9e5172d438e" /><Relationship Type="http://schemas.openxmlformats.org/officeDocument/2006/relationships/slide" Target="/ppt/slides/slide6.xml" Id="R74c3fff853b34daf" /><Relationship Type="http://schemas.openxmlformats.org/officeDocument/2006/relationships/slide" Target="/ppt/slides/slide7.xml" Id="Rdc9ae5e2a46443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2b10bd417c4e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724f3ad704f75" /><Relationship Type="http://schemas.openxmlformats.org/officeDocument/2006/relationships/theme" Target="/ppt/slideMasters/theme/theme1.xml" Id="R0db3e34e083241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4724f3ad704f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c1b3ef0a24b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b1d15cb514a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dddf37cf74f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e58ec829046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e8904131546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e74d3cf1b48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2ab052b424f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HAUKÅS KONSULENTENE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HAUKÅS KONSULENTENE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−973 453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2 124 089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24 864 388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25 147 430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HAUKÅS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58 08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989 290 231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