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2672580f9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326582f8048a5"/>
  </p:sldMasterIdLst>
  <p:sldIdLst>
    <p:sldId xmlns:r="http://schemas.openxmlformats.org/officeDocument/2006/relationships" id="256" r:id="Rbee0b8a3cd844b1d"/>
    <p:sldId xmlns:r="http://schemas.openxmlformats.org/officeDocument/2006/relationships" id="257" r:id="R2185070c33c345f3"/>
    <p:sldId xmlns:r="http://schemas.openxmlformats.org/officeDocument/2006/relationships" id="258" r:id="Rf8bce5a6663f44d7"/>
    <p:sldId xmlns:r="http://schemas.openxmlformats.org/officeDocument/2006/relationships" id="259" r:id="Ra587d15bb3a04e7b"/>
    <p:sldId xmlns:r="http://schemas.openxmlformats.org/officeDocument/2006/relationships" id="260" r:id="Rd485eb2b23e74a5d"/>
    <p:sldId xmlns:r="http://schemas.openxmlformats.org/officeDocument/2006/relationships" id="261" r:id="R8a2e81afa55b4ccf"/>
    <p:sldId xmlns:r="http://schemas.openxmlformats.org/officeDocument/2006/relationships" id="262" r:id="R26af54da7f38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326582f8048a5" /><Relationship Type="http://schemas.openxmlformats.org/officeDocument/2006/relationships/slide" Target="/ppt/slides/slide1.xml" Id="Rbee0b8a3cd844b1d" /><Relationship Type="http://schemas.openxmlformats.org/officeDocument/2006/relationships/slide" Target="/ppt/slides/slide2.xml" Id="R2185070c33c345f3" /><Relationship Type="http://schemas.openxmlformats.org/officeDocument/2006/relationships/slide" Target="/ppt/slides/slide3.xml" Id="Rf8bce5a6663f44d7" /><Relationship Type="http://schemas.openxmlformats.org/officeDocument/2006/relationships/slide" Target="/ppt/slides/slide4.xml" Id="Ra587d15bb3a04e7b" /><Relationship Type="http://schemas.openxmlformats.org/officeDocument/2006/relationships/slide" Target="/ppt/slides/slide5.xml" Id="Rd485eb2b23e74a5d" /><Relationship Type="http://schemas.openxmlformats.org/officeDocument/2006/relationships/slide" Target="/ppt/slides/slide6.xml" Id="R8a2e81afa55b4ccf" /><Relationship Type="http://schemas.openxmlformats.org/officeDocument/2006/relationships/slide" Target="/ppt/slides/slide7.xml" Id="R26af54da7f38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359b54b6a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054d22668427a" /><Relationship Type="http://schemas.openxmlformats.org/officeDocument/2006/relationships/theme" Target="/ppt/slideMasters/theme/theme1.xml" Id="R597813df88ea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054d22668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ea7acdc5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36bad026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fb696d2b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71d238ca2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1c6530a4f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ec9ecd0ae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96d3ced50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