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d00b0d5a5a41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8a9b5d0d344474"/>
  </p:sldMasterIdLst>
  <p:sldIdLst>
    <p:sldId xmlns:r="http://schemas.openxmlformats.org/officeDocument/2006/relationships" id="256" r:id="R5d9e78712bdc42aa"/>
    <p:sldId xmlns:r="http://schemas.openxmlformats.org/officeDocument/2006/relationships" id="257" r:id="Rc7141be2036340c9"/>
    <p:sldId xmlns:r="http://schemas.openxmlformats.org/officeDocument/2006/relationships" id="258" r:id="R3cd24eff82844f25"/>
    <p:sldId xmlns:r="http://schemas.openxmlformats.org/officeDocument/2006/relationships" id="259" r:id="Rf2b592ebbbcd4271"/>
    <p:sldId xmlns:r="http://schemas.openxmlformats.org/officeDocument/2006/relationships" id="260" r:id="Rd9cd0f7fa8734543"/>
    <p:sldId xmlns:r="http://schemas.openxmlformats.org/officeDocument/2006/relationships" id="261" r:id="Rbfd3eeb5216f4cd2"/>
    <p:sldId xmlns:r="http://schemas.openxmlformats.org/officeDocument/2006/relationships" id="262" r:id="R4dfd58b352ab43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8a9b5d0d344474" /><Relationship Type="http://schemas.openxmlformats.org/officeDocument/2006/relationships/slide" Target="/ppt/slides/slide1.xml" Id="R5d9e78712bdc42aa" /><Relationship Type="http://schemas.openxmlformats.org/officeDocument/2006/relationships/slide" Target="/ppt/slides/slide2.xml" Id="Rc7141be2036340c9" /><Relationship Type="http://schemas.openxmlformats.org/officeDocument/2006/relationships/slide" Target="/ppt/slides/slide3.xml" Id="R3cd24eff82844f25" /><Relationship Type="http://schemas.openxmlformats.org/officeDocument/2006/relationships/slide" Target="/ppt/slides/slide4.xml" Id="Rf2b592ebbbcd4271" /><Relationship Type="http://schemas.openxmlformats.org/officeDocument/2006/relationships/slide" Target="/ppt/slides/slide5.xml" Id="Rd9cd0f7fa8734543" /><Relationship Type="http://schemas.openxmlformats.org/officeDocument/2006/relationships/slide" Target="/ppt/slides/slide6.xml" Id="Rbfd3eeb5216f4cd2" /><Relationship Type="http://schemas.openxmlformats.org/officeDocument/2006/relationships/slide" Target="/ppt/slides/slide7.xml" Id="R4dfd58b352ab43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bf1154e8740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244684bdc46bb" /><Relationship Type="http://schemas.openxmlformats.org/officeDocument/2006/relationships/theme" Target="/ppt/slideMasters/theme/theme1.xml" Id="Rf564f6f4d75147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6244684bdc46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9c02f64fd42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fee09a25746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edc3e2cfd43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723d2c10444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a1a845c9040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57445da5045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e44f7af4944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−3 153 665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14 717 305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286 316 479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298 090 976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HENRIK BJØRGE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