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1946510c8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5971e2d144965"/>
  </p:sldMasterIdLst>
  <p:sldIdLst>
    <p:sldId xmlns:r="http://schemas.openxmlformats.org/officeDocument/2006/relationships" id="256" r:id="Ra2f2390cb9164a20"/>
    <p:sldId xmlns:r="http://schemas.openxmlformats.org/officeDocument/2006/relationships" id="257" r:id="R1088ca9e61cd4083"/>
    <p:sldId xmlns:r="http://schemas.openxmlformats.org/officeDocument/2006/relationships" id="258" r:id="R3efb3a5fdfc34bc8"/>
    <p:sldId xmlns:r="http://schemas.openxmlformats.org/officeDocument/2006/relationships" id="259" r:id="Rada29719c35e4a4b"/>
    <p:sldId xmlns:r="http://schemas.openxmlformats.org/officeDocument/2006/relationships" id="260" r:id="R6e059be7738046ab"/>
    <p:sldId xmlns:r="http://schemas.openxmlformats.org/officeDocument/2006/relationships" id="261" r:id="R4cba49682e10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5971e2d144965" /><Relationship Type="http://schemas.openxmlformats.org/officeDocument/2006/relationships/slide" Target="/ppt/slides/slide1.xml" Id="Ra2f2390cb9164a20" /><Relationship Type="http://schemas.openxmlformats.org/officeDocument/2006/relationships/slide" Target="/ppt/slides/slide2.xml" Id="R1088ca9e61cd4083" /><Relationship Type="http://schemas.openxmlformats.org/officeDocument/2006/relationships/slide" Target="/ppt/slides/slide3.xml" Id="R3efb3a5fdfc34bc8" /><Relationship Type="http://schemas.openxmlformats.org/officeDocument/2006/relationships/slide" Target="/ppt/slides/slide4.xml" Id="Rada29719c35e4a4b" /><Relationship Type="http://schemas.openxmlformats.org/officeDocument/2006/relationships/slide" Target="/ppt/slides/slide5.xml" Id="R6e059be7738046ab" /><Relationship Type="http://schemas.openxmlformats.org/officeDocument/2006/relationships/slide" Target="/ppt/slides/slide6.xml" Id="R4cba49682e10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b6fb2a863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214d1096486e" /><Relationship Type="http://schemas.openxmlformats.org/officeDocument/2006/relationships/theme" Target="/ppt/slideMasters/theme/theme1.xml" Id="R03a9055f8d95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a214d1096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f174c2cf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36c86994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d555218a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260da33f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d7f11206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c1a74ac9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