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2e2aac005342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8b9044023747d6"/>
  </p:sldMasterIdLst>
  <p:sldIdLst>
    <p:sldId xmlns:r="http://schemas.openxmlformats.org/officeDocument/2006/relationships" id="256" r:id="R9c08924ee32d4db7"/>
    <p:sldId xmlns:r="http://schemas.openxmlformats.org/officeDocument/2006/relationships" id="257" r:id="Ra9bd9c5d0a9e45f8"/>
    <p:sldId xmlns:r="http://schemas.openxmlformats.org/officeDocument/2006/relationships" id="258" r:id="Rb6010bf9b1e243de"/>
    <p:sldId xmlns:r="http://schemas.openxmlformats.org/officeDocument/2006/relationships" id="259" r:id="R73c41f9bf11f41bd"/>
    <p:sldId xmlns:r="http://schemas.openxmlformats.org/officeDocument/2006/relationships" id="260" r:id="Rb8ff3bd6e01743fa"/>
    <p:sldId xmlns:r="http://schemas.openxmlformats.org/officeDocument/2006/relationships" id="261" r:id="Ra256c0863c3a404a"/>
    <p:sldId xmlns:r="http://schemas.openxmlformats.org/officeDocument/2006/relationships" id="262" r:id="Rdb575d5098d547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8b9044023747d6" /><Relationship Type="http://schemas.openxmlformats.org/officeDocument/2006/relationships/slide" Target="/ppt/slides/slide1.xml" Id="R9c08924ee32d4db7" /><Relationship Type="http://schemas.openxmlformats.org/officeDocument/2006/relationships/slide" Target="/ppt/slides/slide2.xml" Id="Ra9bd9c5d0a9e45f8" /><Relationship Type="http://schemas.openxmlformats.org/officeDocument/2006/relationships/slide" Target="/ppt/slides/slide3.xml" Id="Rb6010bf9b1e243de" /><Relationship Type="http://schemas.openxmlformats.org/officeDocument/2006/relationships/slide" Target="/ppt/slides/slide4.xml" Id="R73c41f9bf11f41bd" /><Relationship Type="http://schemas.openxmlformats.org/officeDocument/2006/relationships/slide" Target="/ppt/slides/slide5.xml" Id="Rb8ff3bd6e01743fa" /><Relationship Type="http://schemas.openxmlformats.org/officeDocument/2006/relationships/slide" Target="/ppt/slides/slide6.xml" Id="Ra256c0863c3a404a" /><Relationship Type="http://schemas.openxmlformats.org/officeDocument/2006/relationships/slide" Target="/ppt/slides/slide7.xml" Id="Rdb575d5098d547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cd0f0e593f4d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674aed95e4751" /><Relationship Type="http://schemas.openxmlformats.org/officeDocument/2006/relationships/theme" Target="/ppt/slideMasters/theme/theme1.xml" Id="Re95551485e6348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1674aed95e47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edfb3fc144a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f20a1ec1243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dd7449a6f4d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c0df3aaa246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98e5533e745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c391a61ab46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5bbecb30244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SECURUS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SECURUS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425 783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−679 840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3 845 479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83 264 116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84 689 731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SJURSEN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Vardeveien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