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094631d77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7201fd1a2491b"/>
  </p:sldMasterIdLst>
  <p:sldIdLst>
    <p:sldId xmlns:r="http://schemas.openxmlformats.org/officeDocument/2006/relationships" id="256" r:id="R7ec2a5e9cfdb472b"/>
    <p:sldId xmlns:r="http://schemas.openxmlformats.org/officeDocument/2006/relationships" id="257" r:id="R6120a8e98ae14561"/>
    <p:sldId xmlns:r="http://schemas.openxmlformats.org/officeDocument/2006/relationships" id="258" r:id="Rf6f5f16fdf174fe7"/>
    <p:sldId xmlns:r="http://schemas.openxmlformats.org/officeDocument/2006/relationships" id="259" r:id="R6914f552374944d8"/>
    <p:sldId xmlns:r="http://schemas.openxmlformats.org/officeDocument/2006/relationships" id="260" r:id="R15093bad586641fc"/>
    <p:sldId xmlns:r="http://schemas.openxmlformats.org/officeDocument/2006/relationships" id="261" r:id="Re4bcdbb18b964278"/>
    <p:sldId xmlns:r="http://schemas.openxmlformats.org/officeDocument/2006/relationships" id="262" r:id="Rb17b10535b4840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7201fd1a2491b" /><Relationship Type="http://schemas.openxmlformats.org/officeDocument/2006/relationships/slide" Target="/ppt/slides/slide1.xml" Id="R7ec2a5e9cfdb472b" /><Relationship Type="http://schemas.openxmlformats.org/officeDocument/2006/relationships/slide" Target="/ppt/slides/slide2.xml" Id="R6120a8e98ae14561" /><Relationship Type="http://schemas.openxmlformats.org/officeDocument/2006/relationships/slide" Target="/ppt/slides/slide3.xml" Id="Rf6f5f16fdf174fe7" /><Relationship Type="http://schemas.openxmlformats.org/officeDocument/2006/relationships/slide" Target="/ppt/slides/slide4.xml" Id="R6914f552374944d8" /><Relationship Type="http://schemas.openxmlformats.org/officeDocument/2006/relationships/slide" Target="/ppt/slides/slide5.xml" Id="R15093bad586641fc" /><Relationship Type="http://schemas.openxmlformats.org/officeDocument/2006/relationships/slide" Target="/ppt/slides/slide6.xml" Id="Re4bcdbb18b964278" /><Relationship Type="http://schemas.openxmlformats.org/officeDocument/2006/relationships/slide" Target="/ppt/slides/slide7.xml" Id="Rb17b10535b4840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7ab83f8fe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8752bc04140f1" /><Relationship Type="http://schemas.openxmlformats.org/officeDocument/2006/relationships/theme" Target="/ppt/slideMasters/theme/theme1.xml" Id="R225aa7ae84af45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e8752bc04140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a5ba9631d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05adfe228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b2c0e3ad34d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ab6b9fc20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9f06a0694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df773e30641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ea08a9dea4c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 SKÅLAND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 SKÅLAND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48 365 424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SKÅLAND SVEIN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