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9fecff9a2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b216141a94530"/>
  </p:sldMasterIdLst>
  <p:sldIdLst>
    <p:sldId xmlns:r="http://schemas.openxmlformats.org/officeDocument/2006/relationships" id="256" r:id="R3e863eba3abf4ce6"/>
    <p:sldId xmlns:r="http://schemas.openxmlformats.org/officeDocument/2006/relationships" id="257" r:id="Rc8934b93975d45d5"/>
    <p:sldId xmlns:r="http://schemas.openxmlformats.org/officeDocument/2006/relationships" id="258" r:id="R12ee27fc0caa47e2"/>
    <p:sldId xmlns:r="http://schemas.openxmlformats.org/officeDocument/2006/relationships" id="259" r:id="Re8db32f7b49348d2"/>
    <p:sldId xmlns:r="http://schemas.openxmlformats.org/officeDocument/2006/relationships" id="260" r:id="R37b5f86cf5ee4f37"/>
    <p:sldId xmlns:r="http://schemas.openxmlformats.org/officeDocument/2006/relationships" id="261" r:id="R19a5686b731b42b5"/>
    <p:sldId xmlns:r="http://schemas.openxmlformats.org/officeDocument/2006/relationships" id="262" r:id="R996eed843c49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b216141a94530" /><Relationship Type="http://schemas.openxmlformats.org/officeDocument/2006/relationships/slide" Target="/ppt/slides/slide1.xml" Id="R3e863eba3abf4ce6" /><Relationship Type="http://schemas.openxmlformats.org/officeDocument/2006/relationships/slide" Target="/ppt/slides/slide2.xml" Id="Rc8934b93975d45d5" /><Relationship Type="http://schemas.openxmlformats.org/officeDocument/2006/relationships/slide" Target="/ppt/slides/slide3.xml" Id="R12ee27fc0caa47e2" /><Relationship Type="http://schemas.openxmlformats.org/officeDocument/2006/relationships/slide" Target="/ppt/slides/slide4.xml" Id="Re8db32f7b49348d2" /><Relationship Type="http://schemas.openxmlformats.org/officeDocument/2006/relationships/slide" Target="/ppt/slides/slide5.xml" Id="R37b5f86cf5ee4f37" /><Relationship Type="http://schemas.openxmlformats.org/officeDocument/2006/relationships/slide" Target="/ppt/slides/slide6.xml" Id="R19a5686b731b42b5" /><Relationship Type="http://schemas.openxmlformats.org/officeDocument/2006/relationships/slide" Target="/ppt/slides/slide7.xml" Id="R996eed843c49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cfe49f48b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7d1c5cef4649" /><Relationship Type="http://schemas.openxmlformats.org/officeDocument/2006/relationships/theme" Target="/ppt/slideMasters/theme/theme1.xml" Id="Rc6b74f5ad823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67d1c5cef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46bcebd0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8fc0df7b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266cfbbc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ea3896ef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4724b9a25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1f9adb38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f8712068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VIRA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3 989 137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JØRGEN GAUPHOLM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Måseskjærveien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