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f210e11aa54c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03a4a63774464e"/>
  </p:sldMasterIdLst>
  <p:sldIdLst>
    <p:sldId xmlns:r="http://schemas.openxmlformats.org/officeDocument/2006/relationships" id="256" r:id="R1c4125fa87b54f2c"/>
    <p:sldId xmlns:r="http://schemas.openxmlformats.org/officeDocument/2006/relationships" id="257" r:id="R8b4cd70533944fa9"/>
    <p:sldId xmlns:r="http://schemas.openxmlformats.org/officeDocument/2006/relationships" id="258" r:id="R92316341de704ddd"/>
    <p:sldId xmlns:r="http://schemas.openxmlformats.org/officeDocument/2006/relationships" id="259" r:id="Rfd17cc6a129043b4"/>
    <p:sldId xmlns:r="http://schemas.openxmlformats.org/officeDocument/2006/relationships" id="260" r:id="R38580956e62044a0"/>
    <p:sldId xmlns:r="http://schemas.openxmlformats.org/officeDocument/2006/relationships" id="261" r:id="R62edf5cd184347a3"/>
    <p:sldId xmlns:r="http://schemas.openxmlformats.org/officeDocument/2006/relationships" id="262" r:id="R113c3624ea0542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03a4a63774464e" /><Relationship Type="http://schemas.openxmlformats.org/officeDocument/2006/relationships/slide" Target="/ppt/slides/slide1.xml" Id="R1c4125fa87b54f2c" /><Relationship Type="http://schemas.openxmlformats.org/officeDocument/2006/relationships/slide" Target="/ppt/slides/slide2.xml" Id="R8b4cd70533944fa9" /><Relationship Type="http://schemas.openxmlformats.org/officeDocument/2006/relationships/slide" Target="/ppt/slides/slide3.xml" Id="R92316341de704ddd" /><Relationship Type="http://schemas.openxmlformats.org/officeDocument/2006/relationships/slide" Target="/ppt/slides/slide4.xml" Id="Rfd17cc6a129043b4" /><Relationship Type="http://schemas.openxmlformats.org/officeDocument/2006/relationships/slide" Target="/ppt/slides/slide5.xml" Id="R38580956e62044a0" /><Relationship Type="http://schemas.openxmlformats.org/officeDocument/2006/relationships/slide" Target="/ppt/slides/slide6.xml" Id="R62edf5cd184347a3" /><Relationship Type="http://schemas.openxmlformats.org/officeDocument/2006/relationships/slide" Target="/ppt/slides/slide7.xml" Id="R113c3624ea0542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efe81c34b94c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59f1ec44c4bc0" /><Relationship Type="http://schemas.openxmlformats.org/officeDocument/2006/relationships/theme" Target="/ppt/slideMasters/theme/theme1.xml" Id="R91f642f5736645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659f1ec44c4b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ad4d74cdb49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fdd6cb92147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08f9be1f540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02492be1045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6f3c9acdc44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c4ddb813f44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d9cfba03b43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PRS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−4 298 962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89 713 748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1 537 238 214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1 595 701 494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PRS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RFM INVEST AS  –  25,5 %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PIS INVEST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PHS 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Margrethe Jørgensens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01 85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989 316 206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PRS HOLDING AS</a:t>
            </a:r>
          </a:p>
        </p:txBody>
      </p:sp>
    </p:spTree>
  </p:cSld>
  <p:clrMapOvr>
    <a:masterClrMapping xmlns:a="http://schemas.openxmlformats.org/drawingml/2006/main"/>
  </p:clrMapOvr>
</p:sld>
</file>