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98d0abde1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65c5d6c5040ce"/>
  </p:sldMasterIdLst>
  <p:sldIdLst>
    <p:sldId xmlns:r="http://schemas.openxmlformats.org/officeDocument/2006/relationships" id="256" r:id="R6177ebda6db74ed4"/>
    <p:sldId xmlns:r="http://schemas.openxmlformats.org/officeDocument/2006/relationships" id="257" r:id="R563c4a4b96cd4276"/>
    <p:sldId xmlns:r="http://schemas.openxmlformats.org/officeDocument/2006/relationships" id="258" r:id="Rf293b15a696c49e4"/>
    <p:sldId xmlns:r="http://schemas.openxmlformats.org/officeDocument/2006/relationships" id="259" r:id="Rc72838e3e34d4850"/>
    <p:sldId xmlns:r="http://schemas.openxmlformats.org/officeDocument/2006/relationships" id="260" r:id="R4c8ccf1347b14ff1"/>
    <p:sldId xmlns:r="http://schemas.openxmlformats.org/officeDocument/2006/relationships" id="261" r:id="R9911d86ede4b4bf7"/>
    <p:sldId xmlns:r="http://schemas.openxmlformats.org/officeDocument/2006/relationships" id="262" r:id="Rc09e12b2d0f6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65c5d6c5040ce" /><Relationship Type="http://schemas.openxmlformats.org/officeDocument/2006/relationships/slide" Target="/ppt/slides/slide1.xml" Id="R6177ebda6db74ed4" /><Relationship Type="http://schemas.openxmlformats.org/officeDocument/2006/relationships/slide" Target="/ppt/slides/slide2.xml" Id="R563c4a4b96cd4276" /><Relationship Type="http://schemas.openxmlformats.org/officeDocument/2006/relationships/slide" Target="/ppt/slides/slide3.xml" Id="Rf293b15a696c49e4" /><Relationship Type="http://schemas.openxmlformats.org/officeDocument/2006/relationships/slide" Target="/ppt/slides/slide4.xml" Id="Rc72838e3e34d4850" /><Relationship Type="http://schemas.openxmlformats.org/officeDocument/2006/relationships/slide" Target="/ppt/slides/slide5.xml" Id="R4c8ccf1347b14ff1" /><Relationship Type="http://schemas.openxmlformats.org/officeDocument/2006/relationships/slide" Target="/ppt/slides/slide6.xml" Id="R9911d86ede4b4bf7" /><Relationship Type="http://schemas.openxmlformats.org/officeDocument/2006/relationships/slide" Target="/ppt/slides/slide7.xml" Id="Rc09e12b2d0f6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6e871960a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8f4a7be84720" /><Relationship Type="http://schemas.openxmlformats.org/officeDocument/2006/relationships/theme" Target="/ppt/slideMasters/theme/theme1.xml" Id="R46613087e117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88f4a7be8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5cf4697f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1c170c37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8c137058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b5903a7f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09e533bc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b7617468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42f83a2e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8 307 026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RFM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HALVARD STRAND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Jørgensens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PHS INVEST AS</a:t>
            </a:r>
          </a:p>
        </p:txBody>
      </p:sp>
    </p:spTree>
  </p:cSld>
  <p:clrMapOvr>
    <a:masterClrMapping xmlns:a="http://schemas.openxmlformats.org/drawingml/2006/main"/>
  </p:clrMapOvr>
</p:sld>
</file>