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20f338334944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c96c20d82c499b"/>
  </p:sldMasterIdLst>
  <p:sldIdLst>
    <p:sldId xmlns:r="http://schemas.openxmlformats.org/officeDocument/2006/relationships" id="256" r:id="R3e9846a67e1c42cc"/>
    <p:sldId xmlns:r="http://schemas.openxmlformats.org/officeDocument/2006/relationships" id="257" r:id="R4915c4b95c58482e"/>
    <p:sldId xmlns:r="http://schemas.openxmlformats.org/officeDocument/2006/relationships" id="258" r:id="Rdac83fe054744407"/>
    <p:sldId xmlns:r="http://schemas.openxmlformats.org/officeDocument/2006/relationships" id="259" r:id="Rba6bb6ea0872478b"/>
    <p:sldId xmlns:r="http://schemas.openxmlformats.org/officeDocument/2006/relationships" id="260" r:id="R5a71133d105f4007"/>
    <p:sldId xmlns:r="http://schemas.openxmlformats.org/officeDocument/2006/relationships" id="261" r:id="R6b90d80518c3496a"/>
    <p:sldId xmlns:r="http://schemas.openxmlformats.org/officeDocument/2006/relationships" id="262" r:id="R48f503502db547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c96c20d82c499b" /><Relationship Type="http://schemas.openxmlformats.org/officeDocument/2006/relationships/slide" Target="/ppt/slides/slide1.xml" Id="R3e9846a67e1c42cc" /><Relationship Type="http://schemas.openxmlformats.org/officeDocument/2006/relationships/slide" Target="/ppt/slides/slide2.xml" Id="R4915c4b95c58482e" /><Relationship Type="http://schemas.openxmlformats.org/officeDocument/2006/relationships/slide" Target="/ppt/slides/slide3.xml" Id="Rdac83fe054744407" /><Relationship Type="http://schemas.openxmlformats.org/officeDocument/2006/relationships/slide" Target="/ppt/slides/slide4.xml" Id="Rba6bb6ea0872478b" /><Relationship Type="http://schemas.openxmlformats.org/officeDocument/2006/relationships/slide" Target="/ppt/slides/slide5.xml" Id="R5a71133d105f4007" /><Relationship Type="http://schemas.openxmlformats.org/officeDocument/2006/relationships/slide" Target="/ppt/slides/slide6.xml" Id="R6b90d80518c3496a" /><Relationship Type="http://schemas.openxmlformats.org/officeDocument/2006/relationships/slide" Target="/ppt/slides/slide7.xml" Id="R48f503502db547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08e4498bba4d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476448fd74697" /><Relationship Type="http://schemas.openxmlformats.org/officeDocument/2006/relationships/theme" Target="/ppt/slideMasters/theme/theme1.xml" Id="Re53954abf4944c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6476448fd746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2c146020143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5c37def0749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97901056749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c99be6ac848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bdbbe658145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2a497a05240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8ff4c4fd941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RWR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RWR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1 657 722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265 431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1 781 007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GRETHE RUUD WIRUM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Anne Grethe Wirum, Nannestadgata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989 321 099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