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71428fed5434b7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f8088061d9942f8"/>
  </p:sldMasterIdLst>
  <p:sldIdLst>
    <p:sldId xmlns:r="http://schemas.openxmlformats.org/officeDocument/2006/relationships" id="256" r:id="R25f4f9806a6b4f35"/>
    <p:sldId xmlns:r="http://schemas.openxmlformats.org/officeDocument/2006/relationships" id="257" r:id="R74e85ec2a5d14d2b"/>
    <p:sldId xmlns:r="http://schemas.openxmlformats.org/officeDocument/2006/relationships" id="258" r:id="Rc7dee63b365348e5"/>
    <p:sldId xmlns:r="http://schemas.openxmlformats.org/officeDocument/2006/relationships" id="259" r:id="R8e6db58b8e1e419b"/>
    <p:sldId xmlns:r="http://schemas.openxmlformats.org/officeDocument/2006/relationships" id="260" r:id="Rc200951947f642c1"/>
    <p:sldId xmlns:r="http://schemas.openxmlformats.org/officeDocument/2006/relationships" id="261" r:id="Ra5e038c43caf4344"/>
    <p:sldId xmlns:r="http://schemas.openxmlformats.org/officeDocument/2006/relationships" id="262" r:id="R96a81b11a18a4a6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f8088061d9942f8" /><Relationship Type="http://schemas.openxmlformats.org/officeDocument/2006/relationships/slide" Target="/ppt/slides/slide1.xml" Id="R25f4f9806a6b4f35" /><Relationship Type="http://schemas.openxmlformats.org/officeDocument/2006/relationships/slide" Target="/ppt/slides/slide2.xml" Id="R74e85ec2a5d14d2b" /><Relationship Type="http://schemas.openxmlformats.org/officeDocument/2006/relationships/slide" Target="/ppt/slides/slide3.xml" Id="Rc7dee63b365348e5" /><Relationship Type="http://schemas.openxmlformats.org/officeDocument/2006/relationships/slide" Target="/ppt/slides/slide4.xml" Id="R8e6db58b8e1e419b" /><Relationship Type="http://schemas.openxmlformats.org/officeDocument/2006/relationships/slide" Target="/ppt/slides/slide5.xml" Id="Rc200951947f642c1" /><Relationship Type="http://schemas.openxmlformats.org/officeDocument/2006/relationships/slide" Target="/ppt/slides/slide6.xml" Id="Ra5e038c43caf4344" /><Relationship Type="http://schemas.openxmlformats.org/officeDocument/2006/relationships/slide" Target="/ppt/slides/slide7.xml" Id="R96a81b11a18a4a6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716d09c41d498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fcb7f4ccd41fc" /><Relationship Type="http://schemas.openxmlformats.org/officeDocument/2006/relationships/theme" Target="/ppt/slideMasters/theme/theme1.xml" Id="R6611d110379f475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71fcb7f4ccd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19a5c89590473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559171d865446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c171fb8f9e454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49c34160be45f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dd545625734a9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3b7aa90b91493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cbbac1cd6d43f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NIRU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NIRU AS ble etablert [år] og holder til i Asker.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219 967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−1 177 517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6 667 632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86 782 170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86 837 205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RUNE MATHISEN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Rune Mathisen, Brendsrudtoppen 156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1385 Asker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81 45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989 325 256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NIRU AS</a:t>
            </a:r>
          </a:p>
        </p:txBody>
      </p:sp>
    </p:spTree>
  </p:cSld>
  <p:clrMapOvr>
    <a:masterClrMapping xmlns:a="http://schemas.openxmlformats.org/drawingml/2006/main"/>
  </p:clrMapOvr>
</p:sld>
</file>