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a2819a241047f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4d68229a7d463a"/>
  </p:sldMasterIdLst>
  <p:sldIdLst>
    <p:sldId xmlns:r="http://schemas.openxmlformats.org/officeDocument/2006/relationships" id="256" r:id="R5b718df362e348f8"/>
    <p:sldId xmlns:r="http://schemas.openxmlformats.org/officeDocument/2006/relationships" id="257" r:id="Ra93e3c0d0ded4b8e"/>
    <p:sldId xmlns:r="http://schemas.openxmlformats.org/officeDocument/2006/relationships" id="258" r:id="R121e23802dfb4563"/>
    <p:sldId xmlns:r="http://schemas.openxmlformats.org/officeDocument/2006/relationships" id="259" r:id="R2f6f4773553a4b5c"/>
    <p:sldId xmlns:r="http://schemas.openxmlformats.org/officeDocument/2006/relationships" id="260" r:id="R85f8d6f5b382498b"/>
    <p:sldId xmlns:r="http://schemas.openxmlformats.org/officeDocument/2006/relationships" id="261" r:id="R69f45dac1332465b"/>
    <p:sldId xmlns:r="http://schemas.openxmlformats.org/officeDocument/2006/relationships" id="262" r:id="Rd504cd4ad2ab46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4d68229a7d463a" /><Relationship Type="http://schemas.openxmlformats.org/officeDocument/2006/relationships/slide" Target="/ppt/slides/slide1.xml" Id="R5b718df362e348f8" /><Relationship Type="http://schemas.openxmlformats.org/officeDocument/2006/relationships/slide" Target="/ppt/slides/slide2.xml" Id="Ra93e3c0d0ded4b8e" /><Relationship Type="http://schemas.openxmlformats.org/officeDocument/2006/relationships/slide" Target="/ppt/slides/slide3.xml" Id="R121e23802dfb4563" /><Relationship Type="http://schemas.openxmlformats.org/officeDocument/2006/relationships/slide" Target="/ppt/slides/slide4.xml" Id="R2f6f4773553a4b5c" /><Relationship Type="http://schemas.openxmlformats.org/officeDocument/2006/relationships/slide" Target="/ppt/slides/slide5.xml" Id="R85f8d6f5b382498b" /><Relationship Type="http://schemas.openxmlformats.org/officeDocument/2006/relationships/slide" Target="/ppt/slides/slide6.xml" Id="R69f45dac1332465b" /><Relationship Type="http://schemas.openxmlformats.org/officeDocument/2006/relationships/slide" Target="/ppt/slides/slide7.xml" Id="Rd504cd4ad2ab46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e1bed6b01945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e7c21a236343ab" /><Relationship Type="http://schemas.openxmlformats.org/officeDocument/2006/relationships/theme" Target="/ppt/slideMasters/theme/theme1.xml" Id="Ra48f329f9afe47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e7c21a236343a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7b47971a7041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ef6a45b56449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ff4c40240c48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0d20447bd4a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dc97bebf841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c2a6cdff7f46a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890ec3cf5a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SAPIO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SAPIO AS ble etablert [år] og holder til i Aksdal.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12 659 033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666 357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619 147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3 418 383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5 652 406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TIRNA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REIDAR BO BLIGAARD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Eikeskogvegen 78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5570 Aksdal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17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kurs@sapioskolen.no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www.sapioskolen.no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989 360 477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SAPIO AS</a:t>
            </a:r>
          </a:p>
        </p:txBody>
      </p:sp>
    </p:spTree>
  </p:cSld>
  <p:clrMapOvr>
    <a:masterClrMapping xmlns:a="http://schemas.openxmlformats.org/drawingml/2006/main"/>
  </p:clrMapOvr>
</p:sld>
</file>