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c0f940eb88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a516033a04bba"/>
  </p:sldMasterIdLst>
  <p:sldIdLst>
    <p:sldId xmlns:r="http://schemas.openxmlformats.org/officeDocument/2006/relationships" id="256" r:id="R7307b7a03eff475e"/>
    <p:sldId xmlns:r="http://schemas.openxmlformats.org/officeDocument/2006/relationships" id="257" r:id="R269dddcc825241e9"/>
    <p:sldId xmlns:r="http://schemas.openxmlformats.org/officeDocument/2006/relationships" id="258" r:id="Rd44f8c32e2d14aac"/>
    <p:sldId xmlns:r="http://schemas.openxmlformats.org/officeDocument/2006/relationships" id="259" r:id="Rf6a06106e6ef4176"/>
    <p:sldId xmlns:r="http://schemas.openxmlformats.org/officeDocument/2006/relationships" id="260" r:id="R75783fc222d94e4a"/>
    <p:sldId xmlns:r="http://schemas.openxmlformats.org/officeDocument/2006/relationships" id="261" r:id="R49e3685f57e341b3"/>
    <p:sldId xmlns:r="http://schemas.openxmlformats.org/officeDocument/2006/relationships" id="262" r:id="R198e6ffdaff7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a516033a04bba" /><Relationship Type="http://schemas.openxmlformats.org/officeDocument/2006/relationships/slide" Target="/ppt/slides/slide1.xml" Id="R7307b7a03eff475e" /><Relationship Type="http://schemas.openxmlformats.org/officeDocument/2006/relationships/slide" Target="/ppt/slides/slide2.xml" Id="R269dddcc825241e9" /><Relationship Type="http://schemas.openxmlformats.org/officeDocument/2006/relationships/slide" Target="/ppt/slides/slide3.xml" Id="Rd44f8c32e2d14aac" /><Relationship Type="http://schemas.openxmlformats.org/officeDocument/2006/relationships/slide" Target="/ppt/slides/slide4.xml" Id="Rf6a06106e6ef4176" /><Relationship Type="http://schemas.openxmlformats.org/officeDocument/2006/relationships/slide" Target="/ppt/slides/slide5.xml" Id="R75783fc222d94e4a" /><Relationship Type="http://schemas.openxmlformats.org/officeDocument/2006/relationships/slide" Target="/ppt/slides/slide6.xml" Id="R49e3685f57e341b3" /><Relationship Type="http://schemas.openxmlformats.org/officeDocument/2006/relationships/slide" Target="/ppt/slides/slide7.xml" Id="R198e6ffdaff7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b6abb34e64b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a37793db7477d" /><Relationship Type="http://schemas.openxmlformats.org/officeDocument/2006/relationships/theme" Target="/ppt/slideMasters/theme/theme1.xml" Id="Ra5607657fef6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6a37793db7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163a64e4c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e297b314741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bfdadf62f4d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d8b3429ec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b94c7d091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7845aed0047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790252e75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 RUUD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RUUD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9 009 032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9 019 068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JENSINE RUUD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RUUD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Ingstads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kari.j.ruud@gmail.com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989 379 917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RUUD HOLDING AS</a:t>
            </a:r>
          </a:p>
        </p:txBody>
      </p:sp>
    </p:spTree>
  </p:cSld>
  <p:clrMapOvr>
    <a:masterClrMapping xmlns:a="http://schemas.openxmlformats.org/drawingml/2006/main"/>
  </p:clrMapOvr>
</p:sld>
</file>