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3b1e3aac9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11e91a4a149f8"/>
  </p:sldMasterIdLst>
  <p:sldIdLst>
    <p:sldId xmlns:r="http://schemas.openxmlformats.org/officeDocument/2006/relationships" id="256" r:id="Rf1ab4b74ee164e25"/>
    <p:sldId xmlns:r="http://schemas.openxmlformats.org/officeDocument/2006/relationships" id="257" r:id="R5e6da6dcd0ed4763"/>
    <p:sldId xmlns:r="http://schemas.openxmlformats.org/officeDocument/2006/relationships" id="258" r:id="R52b034710e5e49e3"/>
    <p:sldId xmlns:r="http://schemas.openxmlformats.org/officeDocument/2006/relationships" id="259" r:id="R118bf99c9d9a4566"/>
    <p:sldId xmlns:r="http://schemas.openxmlformats.org/officeDocument/2006/relationships" id="260" r:id="Rcdbaeeeff30b42c0"/>
    <p:sldId xmlns:r="http://schemas.openxmlformats.org/officeDocument/2006/relationships" id="261" r:id="R2c14b5aca76b4753"/>
    <p:sldId xmlns:r="http://schemas.openxmlformats.org/officeDocument/2006/relationships" id="262" r:id="R166a0c23a701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11e91a4a149f8" /><Relationship Type="http://schemas.openxmlformats.org/officeDocument/2006/relationships/slide" Target="/ppt/slides/slide1.xml" Id="Rf1ab4b74ee164e25" /><Relationship Type="http://schemas.openxmlformats.org/officeDocument/2006/relationships/slide" Target="/ppt/slides/slide2.xml" Id="R5e6da6dcd0ed4763" /><Relationship Type="http://schemas.openxmlformats.org/officeDocument/2006/relationships/slide" Target="/ppt/slides/slide3.xml" Id="R52b034710e5e49e3" /><Relationship Type="http://schemas.openxmlformats.org/officeDocument/2006/relationships/slide" Target="/ppt/slides/slide4.xml" Id="R118bf99c9d9a4566" /><Relationship Type="http://schemas.openxmlformats.org/officeDocument/2006/relationships/slide" Target="/ppt/slides/slide5.xml" Id="Rcdbaeeeff30b42c0" /><Relationship Type="http://schemas.openxmlformats.org/officeDocument/2006/relationships/slide" Target="/ppt/slides/slide6.xml" Id="R2c14b5aca76b4753" /><Relationship Type="http://schemas.openxmlformats.org/officeDocument/2006/relationships/slide" Target="/ppt/slides/slide7.xml" Id="R166a0c23a701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26303428c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a9c203af4022" /><Relationship Type="http://schemas.openxmlformats.org/officeDocument/2006/relationships/theme" Target="/ppt/slideMasters/theme/theme1.xml" Id="R4c9b431ddace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ea9c203af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9209fb33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e6a1ee24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84b527e3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21d9a543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32b73129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f4cf2fcd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35c52441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AETOS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8 142 927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KARLSEN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KARLSEN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Einaren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53 78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stian.karlsen@outlook.com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www.aetos.no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989 389 815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AETOS AS</a:t>
            </a:r>
          </a:p>
        </p:txBody>
      </p:sp>
    </p:spTree>
  </p:cSld>
  <p:clrMapOvr>
    <a:masterClrMapping xmlns:a="http://schemas.openxmlformats.org/drawingml/2006/main"/>
  </p:clrMapOvr>
</p:sld>
</file>