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3f388dc18644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b93d530bba4dfe"/>
  </p:sldMasterIdLst>
  <p:sldIdLst>
    <p:sldId xmlns:r="http://schemas.openxmlformats.org/officeDocument/2006/relationships" id="256" r:id="R4cbbb2df54484338"/>
    <p:sldId xmlns:r="http://schemas.openxmlformats.org/officeDocument/2006/relationships" id="257" r:id="Rb9bad4e8b1624606"/>
    <p:sldId xmlns:r="http://schemas.openxmlformats.org/officeDocument/2006/relationships" id="258" r:id="Rc2e95065737f483e"/>
    <p:sldId xmlns:r="http://schemas.openxmlformats.org/officeDocument/2006/relationships" id="259" r:id="Rbb33c38ce46143a5"/>
    <p:sldId xmlns:r="http://schemas.openxmlformats.org/officeDocument/2006/relationships" id="260" r:id="R4c8b4b6a904c40e1"/>
    <p:sldId xmlns:r="http://schemas.openxmlformats.org/officeDocument/2006/relationships" id="261" r:id="Rc730888985704432"/>
    <p:sldId xmlns:r="http://schemas.openxmlformats.org/officeDocument/2006/relationships" id="262" r:id="R2f366222f3e045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93d530bba4dfe" /><Relationship Type="http://schemas.openxmlformats.org/officeDocument/2006/relationships/slide" Target="/ppt/slides/slide1.xml" Id="R4cbbb2df54484338" /><Relationship Type="http://schemas.openxmlformats.org/officeDocument/2006/relationships/slide" Target="/ppt/slides/slide2.xml" Id="Rb9bad4e8b1624606" /><Relationship Type="http://schemas.openxmlformats.org/officeDocument/2006/relationships/slide" Target="/ppt/slides/slide3.xml" Id="Rc2e95065737f483e" /><Relationship Type="http://schemas.openxmlformats.org/officeDocument/2006/relationships/slide" Target="/ppt/slides/slide4.xml" Id="Rbb33c38ce46143a5" /><Relationship Type="http://schemas.openxmlformats.org/officeDocument/2006/relationships/slide" Target="/ppt/slides/slide5.xml" Id="R4c8b4b6a904c40e1" /><Relationship Type="http://schemas.openxmlformats.org/officeDocument/2006/relationships/slide" Target="/ppt/slides/slide6.xml" Id="Rc730888985704432" /><Relationship Type="http://schemas.openxmlformats.org/officeDocument/2006/relationships/slide" Target="/ppt/slides/slide7.xml" Id="R2f366222f3e045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98a6a17e641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fb21e41164fe1" /><Relationship Type="http://schemas.openxmlformats.org/officeDocument/2006/relationships/theme" Target="/ppt/slideMasters/theme/theme1.xml" Id="Ra00f428cb76b4c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efb21e41164f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ddf86ee644b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48a9085094f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e30e259ab45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47dcadbf3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3405f733c46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9bd9647cc4d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b241d60854e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IBA INVEST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40 281 750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41 294 750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BERNT INGEBRIGTSEN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BERNT INGEBRIGTSEN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HANS-MARTIN INGEBRIGTSEN STEINSVIK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INGEBRIGTSEN STEINSVIK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Brøggers 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989 391 461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 INVEST AS</a:t>
            </a:r>
          </a:p>
        </p:txBody>
      </p:sp>
    </p:spTree>
  </p:cSld>
  <p:clrMapOvr>
    <a:masterClrMapping xmlns:a="http://schemas.openxmlformats.org/drawingml/2006/main"/>
  </p:clrMapOvr>
</p:sld>
</file>