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7bb2e44659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18b3792f834b32"/>
  </p:sldMasterIdLst>
  <p:sldIdLst>
    <p:sldId xmlns:r="http://schemas.openxmlformats.org/officeDocument/2006/relationships" id="256" r:id="Re651cdca0d7b42c3"/>
    <p:sldId xmlns:r="http://schemas.openxmlformats.org/officeDocument/2006/relationships" id="257" r:id="R9f632f61b86244cd"/>
    <p:sldId xmlns:r="http://schemas.openxmlformats.org/officeDocument/2006/relationships" id="258" r:id="R465b629d9ef74a21"/>
    <p:sldId xmlns:r="http://schemas.openxmlformats.org/officeDocument/2006/relationships" id="259" r:id="R58408e3e38534970"/>
    <p:sldId xmlns:r="http://schemas.openxmlformats.org/officeDocument/2006/relationships" id="260" r:id="Rb70a2d5db4b44110"/>
    <p:sldId xmlns:r="http://schemas.openxmlformats.org/officeDocument/2006/relationships" id="261" r:id="R49384193d39d4056"/>
    <p:sldId xmlns:r="http://schemas.openxmlformats.org/officeDocument/2006/relationships" id="262" r:id="R490e1cbb9848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8b3792f834b32" /><Relationship Type="http://schemas.openxmlformats.org/officeDocument/2006/relationships/slide" Target="/ppt/slides/slide1.xml" Id="Re651cdca0d7b42c3" /><Relationship Type="http://schemas.openxmlformats.org/officeDocument/2006/relationships/slide" Target="/ppt/slides/slide2.xml" Id="R9f632f61b86244cd" /><Relationship Type="http://schemas.openxmlformats.org/officeDocument/2006/relationships/slide" Target="/ppt/slides/slide3.xml" Id="R465b629d9ef74a21" /><Relationship Type="http://schemas.openxmlformats.org/officeDocument/2006/relationships/slide" Target="/ppt/slides/slide4.xml" Id="R58408e3e38534970" /><Relationship Type="http://schemas.openxmlformats.org/officeDocument/2006/relationships/slide" Target="/ppt/slides/slide5.xml" Id="Rb70a2d5db4b44110" /><Relationship Type="http://schemas.openxmlformats.org/officeDocument/2006/relationships/slide" Target="/ppt/slides/slide6.xml" Id="R49384193d39d4056" /><Relationship Type="http://schemas.openxmlformats.org/officeDocument/2006/relationships/slide" Target="/ppt/slides/slide7.xml" Id="R490e1cbb9848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1ec8af460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be83a733f4ae2" /><Relationship Type="http://schemas.openxmlformats.org/officeDocument/2006/relationships/theme" Target="/ppt/slideMasters/theme/theme1.xml" Id="R282c7bc98c3d46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3be83a733f4a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146aad2a04c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a20e56cd0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b8988b79441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6859c6499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bb909da5640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a79803aab47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3b5b11bc7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TANANUA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TANANUA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TANANUA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TANANUA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TANANUA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TANANUA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−4 037 837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−3 114 781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55 960 768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62 716 660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TANANUA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NORDENGEN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TANANUA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Steinar Nordengen, Øvre Torvgate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15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TANANUA AS</a:t>
            </a:r>
          </a:p>
        </p:txBody>
      </p:sp>
    </p:spTree>
  </p:cSld>
  <p:clrMapOvr>
    <a:masterClrMapping xmlns:a="http://schemas.openxmlformats.org/drawingml/2006/main"/>
  </p:clrMapOvr>
</p:sld>
</file>