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051f7f2e634a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77d74096e54d07"/>
  </p:sldMasterIdLst>
  <p:sldIdLst>
    <p:sldId xmlns:r="http://schemas.openxmlformats.org/officeDocument/2006/relationships" id="256" r:id="Ra16590f77ed84d30"/>
    <p:sldId xmlns:r="http://schemas.openxmlformats.org/officeDocument/2006/relationships" id="257" r:id="R9f2c01e391f7449b"/>
    <p:sldId xmlns:r="http://schemas.openxmlformats.org/officeDocument/2006/relationships" id="258" r:id="R48a29e033fe24d73"/>
    <p:sldId xmlns:r="http://schemas.openxmlformats.org/officeDocument/2006/relationships" id="259" r:id="Rbb040917c70d405d"/>
    <p:sldId xmlns:r="http://schemas.openxmlformats.org/officeDocument/2006/relationships" id="260" r:id="Rd6ea4cd005ae467d"/>
    <p:sldId xmlns:r="http://schemas.openxmlformats.org/officeDocument/2006/relationships" id="261" r:id="Rcb6a8fe7ee3f49e0"/>
    <p:sldId xmlns:r="http://schemas.openxmlformats.org/officeDocument/2006/relationships" id="262" r:id="R622b62f7941143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77d74096e54d07" /><Relationship Type="http://schemas.openxmlformats.org/officeDocument/2006/relationships/slide" Target="/ppt/slides/slide1.xml" Id="Ra16590f77ed84d30" /><Relationship Type="http://schemas.openxmlformats.org/officeDocument/2006/relationships/slide" Target="/ppt/slides/slide2.xml" Id="R9f2c01e391f7449b" /><Relationship Type="http://schemas.openxmlformats.org/officeDocument/2006/relationships/slide" Target="/ppt/slides/slide3.xml" Id="R48a29e033fe24d73" /><Relationship Type="http://schemas.openxmlformats.org/officeDocument/2006/relationships/slide" Target="/ppt/slides/slide4.xml" Id="Rbb040917c70d405d" /><Relationship Type="http://schemas.openxmlformats.org/officeDocument/2006/relationships/slide" Target="/ppt/slides/slide5.xml" Id="Rd6ea4cd005ae467d" /><Relationship Type="http://schemas.openxmlformats.org/officeDocument/2006/relationships/slide" Target="/ppt/slides/slide6.xml" Id="Rcb6a8fe7ee3f49e0" /><Relationship Type="http://schemas.openxmlformats.org/officeDocument/2006/relationships/slide" Target="/ppt/slides/slide7.xml" Id="R622b62f7941143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c987c7843840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100ab4dfb411a" /><Relationship Type="http://schemas.openxmlformats.org/officeDocument/2006/relationships/theme" Target="/ppt/slideMasters/theme/theme1.xml" Id="Rd745e06c9c9842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5100ab4dfb41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1a0ccc17d4e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f04e2d7a24e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abee2863843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96c078fc044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c078b16b344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a600cbb6b46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842a2489c4c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MALTHO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MALTHO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MALTHO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MALTHO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MALTHO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MALTHO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−796 378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4 353 814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16 120 852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37 367 100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MALTHO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IVAR HAGESTUEN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MALTHO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Wolffs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989 395 416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MALTHO AS</a:t>
            </a:r>
          </a:p>
        </p:txBody>
      </p:sp>
    </p:spTree>
  </p:cSld>
  <p:clrMapOvr>
    <a:masterClrMapping xmlns:a="http://schemas.openxmlformats.org/drawingml/2006/main"/>
  </p:clrMapOvr>
</p:sld>
</file>