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0d5511805e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132c2b1a104238"/>
  </p:sldMasterIdLst>
  <p:sldIdLst>
    <p:sldId xmlns:r="http://schemas.openxmlformats.org/officeDocument/2006/relationships" id="256" r:id="R58b6b651e48e4f25"/>
    <p:sldId xmlns:r="http://schemas.openxmlformats.org/officeDocument/2006/relationships" id="257" r:id="R663f5cef7f2d42ac"/>
    <p:sldId xmlns:r="http://schemas.openxmlformats.org/officeDocument/2006/relationships" id="258" r:id="Rf4fc7dc22e694b00"/>
    <p:sldId xmlns:r="http://schemas.openxmlformats.org/officeDocument/2006/relationships" id="259" r:id="R355cdd7ad81942b6"/>
    <p:sldId xmlns:r="http://schemas.openxmlformats.org/officeDocument/2006/relationships" id="260" r:id="R7b5412f1aa8d4373"/>
    <p:sldId xmlns:r="http://schemas.openxmlformats.org/officeDocument/2006/relationships" id="261" r:id="R2f3aeea08fcf4371"/>
    <p:sldId xmlns:r="http://schemas.openxmlformats.org/officeDocument/2006/relationships" id="262" r:id="R5df43c95ac0c4c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32c2b1a104238" /><Relationship Type="http://schemas.openxmlformats.org/officeDocument/2006/relationships/slide" Target="/ppt/slides/slide1.xml" Id="R58b6b651e48e4f25" /><Relationship Type="http://schemas.openxmlformats.org/officeDocument/2006/relationships/slide" Target="/ppt/slides/slide2.xml" Id="R663f5cef7f2d42ac" /><Relationship Type="http://schemas.openxmlformats.org/officeDocument/2006/relationships/slide" Target="/ppt/slides/slide3.xml" Id="Rf4fc7dc22e694b00" /><Relationship Type="http://schemas.openxmlformats.org/officeDocument/2006/relationships/slide" Target="/ppt/slides/slide4.xml" Id="R355cdd7ad81942b6" /><Relationship Type="http://schemas.openxmlformats.org/officeDocument/2006/relationships/slide" Target="/ppt/slides/slide5.xml" Id="R7b5412f1aa8d4373" /><Relationship Type="http://schemas.openxmlformats.org/officeDocument/2006/relationships/slide" Target="/ppt/slides/slide6.xml" Id="R2f3aeea08fcf4371" /><Relationship Type="http://schemas.openxmlformats.org/officeDocument/2006/relationships/slide" Target="/ppt/slides/slide7.xml" Id="R5df43c95ac0c4c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d00073c274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725e20fde407a" /><Relationship Type="http://schemas.openxmlformats.org/officeDocument/2006/relationships/theme" Target="/ppt/slideMasters/theme/theme1.xml" Id="Rc38e1efb8e51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5725e20fde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14efd26ad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0cfebe176b42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d7db6022c40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9ffd828f648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2cd5041f549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d88a5915c4b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603ada9a9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55 699 035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254 694 268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254 694 268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LØVOLL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 FINANS AS</a:t>
            </a:r>
          </a:p>
        </p:txBody>
      </p:sp>
    </p:spTree>
  </p:cSld>
  <p:clrMapOvr>
    <a:masterClrMapping xmlns:a="http://schemas.openxmlformats.org/drawingml/2006/main"/>
  </p:clrMapOvr>
</p:sld>
</file>