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7de971434348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3ce889a94441d"/>
  </p:sldMasterIdLst>
  <p:sldIdLst>
    <p:sldId xmlns:r="http://schemas.openxmlformats.org/officeDocument/2006/relationships" id="256" r:id="Rf56d3485df634ef9"/>
    <p:sldId xmlns:r="http://schemas.openxmlformats.org/officeDocument/2006/relationships" id="257" r:id="Rde5425c329da4c6d"/>
    <p:sldId xmlns:r="http://schemas.openxmlformats.org/officeDocument/2006/relationships" id="258" r:id="R9f3902ead8804d2b"/>
    <p:sldId xmlns:r="http://schemas.openxmlformats.org/officeDocument/2006/relationships" id="259" r:id="R58232c5394d8427d"/>
    <p:sldId xmlns:r="http://schemas.openxmlformats.org/officeDocument/2006/relationships" id="260" r:id="Rab97fbe710d24ab5"/>
    <p:sldId xmlns:r="http://schemas.openxmlformats.org/officeDocument/2006/relationships" id="261" r:id="Rfb1ac9275ef5429b"/>
    <p:sldId xmlns:r="http://schemas.openxmlformats.org/officeDocument/2006/relationships" id="262" r:id="Rf7654673420d40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3ce889a94441d" /><Relationship Type="http://schemas.openxmlformats.org/officeDocument/2006/relationships/slide" Target="/ppt/slides/slide1.xml" Id="Rf56d3485df634ef9" /><Relationship Type="http://schemas.openxmlformats.org/officeDocument/2006/relationships/slide" Target="/ppt/slides/slide2.xml" Id="Rde5425c329da4c6d" /><Relationship Type="http://schemas.openxmlformats.org/officeDocument/2006/relationships/slide" Target="/ppt/slides/slide3.xml" Id="R9f3902ead8804d2b" /><Relationship Type="http://schemas.openxmlformats.org/officeDocument/2006/relationships/slide" Target="/ppt/slides/slide4.xml" Id="R58232c5394d8427d" /><Relationship Type="http://schemas.openxmlformats.org/officeDocument/2006/relationships/slide" Target="/ppt/slides/slide5.xml" Id="Rab97fbe710d24ab5" /><Relationship Type="http://schemas.openxmlformats.org/officeDocument/2006/relationships/slide" Target="/ppt/slides/slide6.xml" Id="Rfb1ac9275ef5429b" /><Relationship Type="http://schemas.openxmlformats.org/officeDocument/2006/relationships/slide" Target="/ppt/slides/slide7.xml" Id="Rf7654673420d40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c3ee9d892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d949478a44c69" /><Relationship Type="http://schemas.openxmlformats.org/officeDocument/2006/relationships/theme" Target="/ppt/slideMasters/theme/theme1.xml" Id="R776c50c46c814b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ed949478a4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42292e56d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d4db46f33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fd7f89815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761ce4627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cc5814fb84b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caf9012b3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1f14ab049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