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b822919fe2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e9b1930514f7d"/>
  </p:sldMasterIdLst>
  <p:sldIdLst>
    <p:sldId xmlns:r="http://schemas.openxmlformats.org/officeDocument/2006/relationships" id="256" r:id="Rb8003ed3cebb49b3"/>
    <p:sldId xmlns:r="http://schemas.openxmlformats.org/officeDocument/2006/relationships" id="257" r:id="Rbac5dbb8680a4646"/>
    <p:sldId xmlns:r="http://schemas.openxmlformats.org/officeDocument/2006/relationships" id="258" r:id="R72d6affc49054da2"/>
    <p:sldId xmlns:r="http://schemas.openxmlformats.org/officeDocument/2006/relationships" id="259" r:id="R055dcdf39679447a"/>
    <p:sldId xmlns:r="http://schemas.openxmlformats.org/officeDocument/2006/relationships" id="260" r:id="Rfe3da98e7b3e40e0"/>
    <p:sldId xmlns:r="http://schemas.openxmlformats.org/officeDocument/2006/relationships" id="261" r:id="Ra66d0f6f761b4683"/>
    <p:sldId xmlns:r="http://schemas.openxmlformats.org/officeDocument/2006/relationships" id="262" r:id="R7af03496e7ea42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e9b1930514f7d" /><Relationship Type="http://schemas.openxmlformats.org/officeDocument/2006/relationships/slide" Target="/ppt/slides/slide1.xml" Id="Rb8003ed3cebb49b3" /><Relationship Type="http://schemas.openxmlformats.org/officeDocument/2006/relationships/slide" Target="/ppt/slides/slide2.xml" Id="Rbac5dbb8680a4646" /><Relationship Type="http://schemas.openxmlformats.org/officeDocument/2006/relationships/slide" Target="/ppt/slides/slide3.xml" Id="R72d6affc49054da2" /><Relationship Type="http://schemas.openxmlformats.org/officeDocument/2006/relationships/slide" Target="/ppt/slides/slide4.xml" Id="R055dcdf39679447a" /><Relationship Type="http://schemas.openxmlformats.org/officeDocument/2006/relationships/slide" Target="/ppt/slides/slide5.xml" Id="Rfe3da98e7b3e40e0" /><Relationship Type="http://schemas.openxmlformats.org/officeDocument/2006/relationships/slide" Target="/ppt/slides/slide6.xml" Id="Ra66d0f6f761b4683" /><Relationship Type="http://schemas.openxmlformats.org/officeDocument/2006/relationships/slide" Target="/ppt/slides/slide7.xml" Id="R7af03496e7ea42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1e60bc610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88c21734d402d" /><Relationship Type="http://schemas.openxmlformats.org/officeDocument/2006/relationships/theme" Target="/ppt/slideMasters/theme/theme1.xml" Id="Rc6ff5367042a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88c21734d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c9fdeab70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fa5b14bff41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53adbbec8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704b85ca6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8c3dbebd6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8b7b231634a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bfac6d8fe4a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ROLF BIRKELAND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ROLF BIRKELAND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Rigetjønnveien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74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www.rolfbirkeland.no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