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89f24c886d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2e9fe86a54741"/>
  </p:sldMasterIdLst>
  <p:sldIdLst>
    <p:sldId xmlns:r="http://schemas.openxmlformats.org/officeDocument/2006/relationships" id="256" r:id="Raa605e04ce954501"/>
    <p:sldId xmlns:r="http://schemas.openxmlformats.org/officeDocument/2006/relationships" id="257" r:id="R3f172fb0bb9e4f6a"/>
    <p:sldId xmlns:r="http://schemas.openxmlformats.org/officeDocument/2006/relationships" id="258" r:id="Ra10917d02d164f4a"/>
    <p:sldId xmlns:r="http://schemas.openxmlformats.org/officeDocument/2006/relationships" id="259" r:id="R9daf397f5a024190"/>
    <p:sldId xmlns:r="http://schemas.openxmlformats.org/officeDocument/2006/relationships" id="260" r:id="Rca3e2df6023b476f"/>
    <p:sldId xmlns:r="http://schemas.openxmlformats.org/officeDocument/2006/relationships" id="261" r:id="R4fc103bd053246a1"/>
    <p:sldId xmlns:r="http://schemas.openxmlformats.org/officeDocument/2006/relationships" id="262" r:id="R1ac873edc77744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2e9fe86a54741" /><Relationship Type="http://schemas.openxmlformats.org/officeDocument/2006/relationships/slide" Target="/ppt/slides/slide1.xml" Id="Raa605e04ce954501" /><Relationship Type="http://schemas.openxmlformats.org/officeDocument/2006/relationships/slide" Target="/ppt/slides/slide2.xml" Id="R3f172fb0bb9e4f6a" /><Relationship Type="http://schemas.openxmlformats.org/officeDocument/2006/relationships/slide" Target="/ppt/slides/slide3.xml" Id="Ra10917d02d164f4a" /><Relationship Type="http://schemas.openxmlformats.org/officeDocument/2006/relationships/slide" Target="/ppt/slides/slide4.xml" Id="R9daf397f5a024190" /><Relationship Type="http://schemas.openxmlformats.org/officeDocument/2006/relationships/slide" Target="/ppt/slides/slide5.xml" Id="Rca3e2df6023b476f" /><Relationship Type="http://schemas.openxmlformats.org/officeDocument/2006/relationships/slide" Target="/ppt/slides/slide6.xml" Id="R4fc103bd053246a1" /><Relationship Type="http://schemas.openxmlformats.org/officeDocument/2006/relationships/slide" Target="/ppt/slides/slide7.xml" Id="R1ac873edc77744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7b237563c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7775b9b67476c" /><Relationship Type="http://schemas.openxmlformats.org/officeDocument/2006/relationships/theme" Target="/ppt/slideMasters/theme/theme1.xml" Id="Rc3cbe80f7552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7775b9b67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6dca26e13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0c35aa00c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202a6fab0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a216ecfd3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600d6bff4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15c74b1a24c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60387d214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 FINANS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 FINANS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3 296 088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8 143 722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129 799 740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130 777 095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NORDERMOEN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ole@cityror.no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989 430 793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FINANS OSLO AS</a:t>
            </a:r>
          </a:p>
        </p:txBody>
      </p:sp>
    </p:spTree>
  </p:cSld>
  <p:clrMapOvr>
    <a:masterClrMapping xmlns:a="http://schemas.openxmlformats.org/drawingml/2006/main"/>
  </p:clrMapOvr>
</p:sld>
</file>