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5c1b2d72b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c314dcb474fc7"/>
  </p:sldMasterIdLst>
  <p:sldIdLst>
    <p:sldId xmlns:r="http://schemas.openxmlformats.org/officeDocument/2006/relationships" id="256" r:id="Rff9df6efb7664439"/>
    <p:sldId xmlns:r="http://schemas.openxmlformats.org/officeDocument/2006/relationships" id="257" r:id="R28b3887026124abe"/>
    <p:sldId xmlns:r="http://schemas.openxmlformats.org/officeDocument/2006/relationships" id="258" r:id="R1ac1dcd61c844b5a"/>
    <p:sldId xmlns:r="http://schemas.openxmlformats.org/officeDocument/2006/relationships" id="259" r:id="R526f11c156fc4daa"/>
    <p:sldId xmlns:r="http://schemas.openxmlformats.org/officeDocument/2006/relationships" id="260" r:id="R78dee1144ab347f5"/>
    <p:sldId xmlns:r="http://schemas.openxmlformats.org/officeDocument/2006/relationships" id="261" r:id="Rb451a668782e4eba"/>
    <p:sldId xmlns:r="http://schemas.openxmlformats.org/officeDocument/2006/relationships" id="262" r:id="R2d7efed9f8ba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c314dcb474fc7" /><Relationship Type="http://schemas.openxmlformats.org/officeDocument/2006/relationships/slide" Target="/ppt/slides/slide1.xml" Id="Rff9df6efb7664439" /><Relationship Type="http://schemas.openxmlformats.org/officeDocument/2006/relationships/slide" Target="/ppt/slides/slide2.xml" Id="R28b3887026124abe" /><Relationship Type="http://schemas.openxmlformats.org/officeDocument/2006/relationships/slide" Target="/ppt/slides/slide3.xml" Id="R1ac1dcd61c844b5a" /><Relationship Type="http://schemas.openxmlformats.org/officeDocument/2006/relationships/slide" Target="/ppt/slides/slide4.xml" Id="R526f11c156fc4daa" /><Relationship Type="http://schemas.openxmlformats.org/officeDocument/2006/relationships/slide" Target="/ppt/slides/slide5.xml" Id="R78dee1144ab347f5" /><Relationship Type="http://schemas.openxmlformats.org/officeDocument/2006/relationships/slide" Target="/ppt/slides/slide6.xml" Id="Rb451a668782e4eba" /><Relationship Type="http://schemas.openxmlformats.org/officeDocument/2006/relationships/slide" Target="/ppt/slides/slide7.xml" Id="R2d7efed9f8ba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855d62d2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42080dbd4b99" /><Relationship Type="http://schemas.openxmlformats.org/officeDocument/2006/relationships/theme" Target="/ppt/slideMasters/theme/theme1.xml" Id="Ra9c10b8934ce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b42080dbd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ec709d87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2698f88d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4cb5af1ea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5cf47827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ad730e38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69af972f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a7cf1641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191 725 079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219 083 254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KROLL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oystein@selbekk.net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989 431 668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