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894ad0189e49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649452bf324ac2"/>
  </p:sldMasterIdLst>
  <p:sldIdLst>
    <p:sldId xmlns:r="http://schemas.openxmlformats.org/officeDocument/2006/relationships" id="256" r:id="R1ff032c1defd4e55"/>
    <p:sldId xmlns:r="http://schemas.openxmlformats.org/officeDocument/2006/relationships" id="257" r:id="R6dbdf4bc547f42e1"/>
    <p:sldId xmlns:r="http://schemas.openxmlformats.org/officeDocument/2006/relationships" id="258" r:id="Rc1d75b2eaca945cc"/>
    <p:sldId xmlns:r="http://schemas.openxmlformats.org/officeDocument/2006/relationships" id="259" r:id="R8b08e404e94748c4"/>
    <p:sldId xmlns:r="http://schemas.openxmlformats.org/officeDocument/2006/relationships" id="260" r:id="R03da1eff1f6e481e"/>
    <p:sldId xmlns:r="http://schemas.openxmlformats.org/officeDocument/2006/relationships" id="261" r:id="R80de6c6951c247b8"/>
    <p:sldId xmlns:r="http://schemas.openxmlformats.org/officeDocument/2006/relationships" id="262" r:id="R77ac31fd406f43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49452bf324ac2" /><Relationship Type="http://schemas.openxmlformats.org/officeDocument/2006/relationships/slide" Target="/ppt/slides/slide1.xml" Id="R1ff032c1defd4e55" /><Relationship Type="http://schemas.openxmlformats.org/officeDocument/2006/relationships/slide" Target="/ppt/slides/slide2.xml" Id="R6dbdf4bc547f42e1" /><Relationship Type="http://schemas.openxmlformats.org/officeDocument/2006/relationships/slide" Target="/ppt/slides/slide3.xml" Id="Rc1d75b2eaca945cc" /><Relationship Type="http://schemas.openxmlformats.org/officeDocument/2006/relationships/slide" Target="/ppt/slides/slide4.xml" Id="R8b08e404e94748c4" /><Relationship Type="http://schemas.openxmlformats.org/officeDocument/2006/relationships/slide" Target="/ppt/slides/slide5.xml" Id="R03da1eff1f6e481e" /><Relationship Type="http://schemas.openxmlformats.org/officeDocument/2006/relationships/slide" Target="/ppt/slides/slide6.xml" Id="R80de6c6951c247b8" /><Relationship Type="http://schemas.openxmlformats.org/officeDocument/2006/relationships/slide" Target="/ppt/slides/slide7.xml" Id="R77ac31fd406f43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281404c15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ebe6ed9f94436" /><Relationship Type="http://schemas.openxmlformats.org/officeDocument/2006/relationships/theme" Target="/ppt/slideMasters/theme/theme1.xml" Id="R85e5cc69088b45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ebe6ed9f944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a0fdfa50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0eac1a0e846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efb2cfe3a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4fdd08af44a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4ff3ab60143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11eb3d70743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e6ac1c74b4a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FIWE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FIWE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11 775 034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12 052 699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IWARSSON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ANNICHEN EMILIA ANDVIG IWARSSON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CECILIE IWARSSON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SCHIEFLOE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Iwarsson, Admiral Børresens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989 452 339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