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2b68b3c6b0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e58f0c2764bd2"/>
  </p:sldMasterIdLst>
  <p:sldIdLst>
    <p:sldId xmlns:r="http://schemas.openxmlformats.org/officeDocument/2006/relationships" id="256" r:id="Ra06f0ec9113840df"/>
    <p:sldId xmlns:r="http://schemas.openxmlformats.org/officeDocument/2006/relationships" id="257" r:id="R16c7e33208614e3f"/>
    <p:sldId xmlns:r="http://schemas.openxmlformats.org/officeDocument/2006/relationships" id="258" r:id="R71d85610a7a54df9"/>
    <p:sldId xmlns:r="http://schemas.openxmlformats.org/officeDocument/2006/relationships" id="259" r:id="Rfa8bbe8cd7334665"/>
    <p:sldId xmlns:r="http://schemas.openxmlformats.org/officeDocument/2006/relationships" id="260" r:id="Rc7af397515c34bd8"/>
    <p:sldId xmlns:r="http://schemas.openxmlformats.org/officeDocument/2006/relationships" id="261" r:id="Rc2a2c4b6cfc04201"/>
    <p:sldId xmlns:r="http://schemas.openxmlformats.org/officeDocument/2006/relationships" id="262" r:id="Rebac6a61b55d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e58f0c2764bd2" /><Relationship Type="http://schemas.openxmlformats.org/officeDocument/2006/relationships/slide" Target="/ppt/slides/slide1.xml" Id="Ra06f0ec9113840df" /><Relationship Type="http://schemas.openxmlformats.org/officeDocument/2006/relationships/slide" Target="/ppt/slides/slide2.xml" Id="R16c7e33208614e3f" /><Relationship Type="http://schemas.openxmlformats.org/officeDocument/2006/relationships/slide" Target="/ppt/slides/slide3.xml" Id="R71d85610a7a54df9" /><Relationship Type="http://schemas.openxmlformats.org/officeDocument/2006/relationships/slide" Target="/ppt/slides/slide4.xml" Id="Rfa8bbe8cd7334665" /><Relationship Type="http://schemas.openxmlformats.org/officeDocument/2006/relationships/slide" Target="/ppt/slides/slide5.xml" Id="Rc7af397515c34bd8" /><Relationship Type="http://schemas.openxmlformats.org/officeDocument/2006/relationships/slide" Target="/ppt/slides/slide6.xml" Id="Rc2a2c4b6cfc04201" /><Relationship Type="http://schemas.openxmlformats.org/officeDocument/2006/relationships/slide" Target="/ppt/slides/slide7.xml" Id="Rebac6a61b55d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883c97912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f9ff2f5dd46ad" /><Relationship Type="http://schemas.openxmlformats.org/officeDocument/2006/relationships/theme" Target="/ppt/slideMasters/theme/theme1.xml" Id="Rb066fa88bb87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f9ff2f5dd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5fbdc451e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a3e2cbf95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f3ccafc52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ec1274e144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89ee0ea6e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379490fa0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555c9655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19 019 491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19 318 499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Dreierhagen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989 454 919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HOLDING AS</a:t>
            </a:r>
          </a:p>
        </p:txBody>
      </p:sp>
    </p:spTree>
  </p:cSld>
  <p:clrMapOvr>
    <a:masterClrMapping xmlns:a="http://schemas.openxmlformats.org/drawingml/2006/main"/>
  </p:clrMapOvr>
</p:sld>
</file>