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5b69f0389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f95abf99c41ed"/>
  </p:sldMasterIdLst>
  <p:sldIdLst>
    <p:sldId xmlns:r="http://schemas.openxmlformats.org/officeDocument/2006/relationships" id="256" r:id="R2a7829c30a57411f"/>
    <p:sldId xmlns:r="http://schemas.openxmlformats.org/officeDocument/2006/relationships" id="257" r:id="Rad84f548581f45ff"/>
    <p:sldId xmlns:r="http://schemas.openxmlformats.org/officeDocument/2006/relationships" id="258" r:id="Rc7c8ac2c94fe4b20"/>
    <p:sldId xmlns:r="http://schemas.openxmlformats.org/officeDocument/2006/relationships" id="259" r:id="R3dfc782857344aac"/>
    <p:sldId xmlns:r="http://schemas.openxmlformats.org/officeDocument/2006/relationships" id="260" r:id="R038d37f24f6e40e0"/>
    <p:sldId xmlns:r="http://schemas.openxmlformats.org/officeDocument/2006/relationships" id="261" r:id="Rdf94959a7e864994"/>
    <p:sldId xmlns:r="http://schemas.openxmlformats.org/officeDocument/2006/relationships" id="262" r:id="Radef92148ee0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f95abf99c41ed" /><Relationship Type="http://schemas.openxmlformats.org/officeDocument/2006/relationships/slide" Target="/ppt/slides/slide1.xml" Id="R2a7829c30a57411f" /><Relationship Type="http://schemas.openxmlformats.org/officeDocument/2006/relationships/slide" Target="/ppt/slides/slide2.xml" Id="Rad84f548581f45ff" /><Relationship Type="http://schemas.openxmlformats.org/officeDocument/2006/relationships/slide" Target="/ppt/slides/slide3.xml" Id="Rc7c8ac2c94fe4b20" /><Relationship Type="http://schemas.openxmlformats.org/officeDocument/2006/relationships/slide" Target="/ppt/slides/slide4.xml" Id="R3dfc782857344aac" /><Relationship Type="http://schemas.openxmlformats.org/officeDocument/2006/relationships/slide" Target="/ppt/slides/slide5.xml" Id="R038d37f24f6e40e0" /><Relationship Type="http://schemas.openxmlformats.org/officeDocument/2006/relationships/slide" Target="/ppt/slides/slide6.xml" Id="Rdf94959a7e864994" /><Relationship Type="http://schemas.openxmlformats.org/officeDocument/2006/relationships/slide" Target="/ppt/slides/slide7.xml" Id="Radef92148ee0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2b1d89211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0d884f61c442c" /><Relationship Type="http://schemas.openxmlformats.org/officeDocument/2006/relationships/theme" Target="/ppt/slideMasters/theme/theme1.xml" Id="Rad6000755ced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0d884f61c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45777b09d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68e512634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4c457ef13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fcce47c6d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2b8c8a831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70c13351e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153588606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TORSEN TANKERS &amp; TOWERS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TORSEN TANKERS &amp; TOWERS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102 630 736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102 894 073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TORSEN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Torsen, Moltke Moes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72 33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erlend.torsen@gmail.com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