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59a3293c62d43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1789e3bc1c477d"/>
  </p:sldMasterIdLst>
  <p:sldIdLst>
    <p:sldId xmlns:r="http://schemas.openxmlformats.org/officeDocument/2006/relationships" id="256" r:id="R6743103ff0ec493e"/>
    <p:sldId xmlns:r="http://schemas.openxmlformats.org/officeDocument/2006/relationships" id="257" r:id="Recd6aa8574c44742"/>
    <p:sldId xmlns:r="http://schemas.openxmlformats.org/officeDocument/2006/relationships" id="258" r:id="R09da0324fe8e4fa2"/>
    <p:sldId xmlns:r="http://schemas.openxmlformats.org/officeDocument/2006/relationships" id="259" r:id="R65c0537117fb4e68"/>
    <p:sldId xmlns:r="http://schemas.openxmlformats.org/officeDocument/2006/relationships" id="260" r:id="R5f95e41144984f42"/>
    <p:sldId xmlns:r="http://schemas.openxmlformats.org/officeDocument/2006/relationships" id="261" r:id="R98c0a44293044be7"/>
    <p:sldId xmlns:r="http://schemas.openxmlformats.org/officeDocument/2006/relationships" id="262" r:id="R8a2d35c260a643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1789e3bc1c477d" /><Relationship Type="http://schemas.openxmlformats.org/officeDocument/2006/relationships/slide" Target="/ppt/slides/slide1.xml" Id="R6743103ff0ec493e" /><Relationship Type="http://schemas.openxmlformats.org/officeDocument/2006/relationships/slide" Target="/ppt/slides/slide2.xml" Id="Recd6aa8574c44742" /><Relationship Type="http://schemas.openxmlformats.org/officeDocument/2006/relationships/slide" Target="/ppt/slides/slide3.xml" Id="R09da0324fe8e4fa2" /><Relationship Type="http://schemas.openxmlformats.org/officeDocument/2006/relationships/slide" Target="/ppt/slides/slide4.xml" Id="R65c0537117fb4e68" /><Relationship Type="http://schemas.openxmlformats.org/officeDocument/2006/relationships/slide" Target="/ppt/slides/slide5.xml" Id="R5f95e41144984f42" /><Relationship Type="http://schemas.openxmlformats.org/officeDocument/2006/relationships/slide" Target="/ppt/slides/slide6.xml" Id="R98c0a44293044be7" /><Relationship Type="http://schemas.openxmlformats.org/officeDocument/2006/relationships/slide" Target="/ppt/slides/slide7.xml" Id="R8a2d35c260a643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f0fad8ed4d48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f7fe404ea42e8" /><Relationship Type="http://schemas.openxmlformats.org/officeDocument/2006/relationships/theme" Target="/ppt/slideMasters/theme/theme1.xml" Id="R80c99c5f8c0a45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cf7fe404ea42e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ac30825d946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26dea1adeb43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5ecfe3929e40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97014e50594f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8433312ecf41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379b5774648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ed65a5d5948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LAMHOLMEN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LAMHOLMEN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−1 058 942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89 698 826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450 258 904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744 631 491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95,5 %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RM FINANS AS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Finnhaugveien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989 475 657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LAMHOLMEN INVEST AS</a:t>
            </a:r>
          </a:p>
        </p:txBody>
      </p:sp>
    </p:spTree>
  </p:cSld>
  <p:clrMapOvr>
    <a:masterClrMapping xmlns:a="http://schemas.openxmlformats.org/drawingml/2006/main"/>
  </p:clrMapOvr>
</p:sld>
</file>