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00d8217abb4b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a87b693d484774"/>
  </p:sldMasterIdLst>
  <p:sldIdLst>
    <p:sldId xmlns:r="http://schemas.openxmlformats.org/officeDocument/2006/relationships" id="256" r:id="Re51d3a4aac074c31"/>
    <p:sldId xmlns:r="http://schemas.openxmlformats.org/officeDocument/2006/relationships" id="257" r:id="R9e38620781fd4892"/>
    <p:sldId xmlns:r="http://schemas.openxmlformats.org/officeDocument/2006/relationships" id="258" r:id="R5cbed139c9464049"/>
    <p:sldId xmlns:r="http://schemas.openxmlformats.org/officeDocument/2006/relationships" id="259" r:id="R820e2c0b314b40c9"/>
    <p:sldId xmlns:r="http://schemas.openxmlformats.org/officeDocument/2006/relationships" id="260" r:id="R6b609c54a52e454a"/>
    <p:sldId xmlns:r="http://schemas.openxmlformats.org/officeDocument/2006/relationships" id="261" r:id="R5aedf394ef244741"/>
    <p:sldId xmlns:r="http://schemas.openxmlformats.org/officeDocument/2006/relationships" id="262" r:id="Rb9868c57521b45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a87b693d484774" /><Relationship Type="http://schemas.openxmlformats.org/officeDocument/2006/relationships/slide" Target="/ppt/slides/slide1.xml" Id="Re51d3a4aac074c31" /><Relationship Type="http://schemas.openxmlformats.org/officeDocument/2006/relationships/slide" Target="/ppt/slides/slide2.xml" Id="R9e38620781fd4892" /><Relationship Type="http://schemas.openxmlformats.org/officeDocument/2006/relationships/slide" Target="/ppt/slides/slide3.xml" Id="R5cbed139c9464049" /><Relationship Type="http://schemas.openxmlformats.org/officeDocument/2006/relationships/slide" Target="/ppt/slides/slide4.xml" Id="R820e2c0b314b40c9" /><Relationship Type="http://schemas.openxmlformats.org/officeDocument/2006/relationships/slide" Target="/ppt/slides/slide5.xml" Id="R6b609c54a52e454a" /><Relationship Type="http://schemas.openxmlformats.org/officeDocument/2006/relationships/slide" Target="/ppt/slides/slide6.xml" Id="R5aedf394ef244741" /><Relationship Type="http://schemas.openxmlformats.org/officeDocument/2006/relationships/slide" Target="/ppt/slides/slide7.xml" Id="Rb9868c57521b45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6773a8d58e4e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938fa3dc34da4" /><Relationship Type="http://schemas.openxmlformats.org/officeDocument/2006/relationships/theme" Target="/ppt/slideMasters/theme/theme1.xml" Id="R53f0635a7bb94e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6938fa3dc34d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365fdcaa847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8e0b78edf49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5a6669f2e48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bbb5911b44e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b7a834e9d40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abb88390248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f57008eb741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LEVANTOR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LEVANTOR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−262 981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25 237 210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118 667 977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119 307 394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NAMLØS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TYLL HOLDING AB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BURØY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Permian, 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71 47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levantor@levantor.no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989 475 800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