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8e9715bd604a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8e2db52b043df"/>
  </p:sldMasterIdLst>
  <p:sldIdLst>
    <p:sldId xmlns:r="http://schemas.openxmlformats.org/officeDocument/2006/relationships" id="256" r:id="R9647b20d4174462d"/>
    <p:sldId xmlns:r="http://schemas.openxmlformats.org/officeDocument/2006/relationships" id="257" r:id="Rd21fdf2476bf45af"/>
    <p:sldId xmlns:r="http://schemas.openxmlformats.org/officeDocument/2006/relationships" id="258" r:id="Rb583027767d948ce"/>
    <p:sldId xmlns:r="http://schemas.openxmlformats.org/officeDocument/2006/relationships" id="259" r:id="R9850d80d6baa4c3e"/>
    <p:sldId xmlns:r="http://schemas.openxmlformats.org/officeDocument/2006/relationships" id="260" r:id="R488b00111e884058"/>
    <p:sldId xmlns:r="http://schemas.openxmlformats.org/officeDocument/2006/relationships" id="261" r:id="R050353fd0b9749fd"/>
    <p:sldId xmlns:r="http://schemas.openxmlformats.org/officeDocument/2006/relationships" id="262" r:id="R41aa57262e9542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8e2db52b043df" /><Relationship Type="http://schemas.openxmlformats.org/officeDocument/2006/relationships/slide" Target="/ppt/slides/slide1.xml" Id="R9647b20d4174462d" /><Relationship Type="http://schemas.openxmlformats.org/officeDocument/2006/relationships/slide" Target="/ppt/slides/slide2.xml" Id="Rd21fdf2476bf45af" /><Relationship Type="http://schemas.openxmlformats.org/officeDocument/2006/relationships/slide" Target="/ppt/slides/slide3.xml" Id="Rb583027767d948ce" /><Relationship Type="http://schemas.openxmlformats.org/officeDocument/2006/relationships/slide" Target="/ppt/slides/slide4.xml" Id="R9850d80d6baa4c3e" /><Relationship Type="http://schemas.openxmlformats.org/officeDocument/2006/relationships/slide" Target="/ppt/slides/slide5.xml" Id="R488b00111e884058" /><Relationship Type="http://schemas.openxmlformats.org/officeDocument/2006/relationships/slide" Target="/ppt/slides/slide6.xml" Id="R050353fd0b9749fd" /><Relationship Type="http://schemas.openxmlformats.org/officeDocument/2006/relationships/slide" Target="/ppt/slides/slide7.xml" Id="R41aa57262e9542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6024d4175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52d494deb43f2" /><Relationship Type="http://schemas.openxmlformats.org/officeDocument/2006/relationships/theme" Target="/ppt/slideMasters/theme/theme1.xml" Id="Rcd384bf7d8514e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52d494deb43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8857c6be6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33d1660d4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f3857bf1b47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18c652d534d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1b14b9bf644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edfc9a0a340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82143696e4e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 MATHIESEN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 MATHIESEN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HENRIK MATHIESEN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Toftes gate 47D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42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