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b9d939312864ba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d37521f442e4f1e"/>
  </p:sldMasterIdLst>
  <p:sldIdLst>
    <p:sldId xmlns:r="http://schemas.openxmlformats.org/officeDocument/2006/relationships" id="256" r:id="R0313749970c544d8"/>
    <p:sldId xmlns:r="http://schemas.openxmlformats.org/officeDocument/2006/relationships" id="257" r:id="R7917aa76930d4d20"/>
    <p:sldId xmlns:r="http://schemas.openxmlformats.org/officeDocument/2006/relationships" id="258" r:id="R832b8f8b3bf64e3b"/>
    <p:sldId xmlns:r="http://schemas.openxmlformats.org/officeDocument/2006/relationships" id="259" r:id="Rba45c83865bb4416"/>
    <p:sldId xmlns:r="http://schemas.openxmlformats.org/officeDocument/2006/relationships" id="260" r:id="R33716467813c4a21"/>
    <p:sldId xmlns:r="http://schemas.openxmlformats.org/officeDocument/2006/relationships" id="261" r:id="Rcf135619816642d6"/>
    <p:sldId xmlns:r="http://schemas.openxmlformats.org/officeDocument/2006/relationships" id="262" r:id="Ref3ceb9159c743c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d37521f442e4f1e" /><Relationship Type="http://schemas.openxmlformats.org/officeDocument/2006/relationships/slide" Target="/ppt/slides/slide1.xml" Id="R0313749970c544d8" /><Relationship Type="http://schemas.openxmlformats.org/officeDocument/2006/relationships/slide" Target="/ppt/slides/slide2.xml" Id="R7917aa76930d4d20" /><Relationship Type="http://schemas.openxmlformats.org/officeDocument/2006/relationships/slide" Target="/ppt/slides/slide3.xml" Id="R832b8f8b3bf64e3b" /><Relationship Type="http://schemas.openxmlformats.org/officeDocument/2006/relationships/slide" Target="/ppt/slides/slide4.xml" Id="Rba45c83865bb4416" /><Relationship Type="http://schemas.openxmlformats.org/officeDocument/2006/relationships/slide" Target="/ppt/slides/slide5.xml" Id="R33716467813c4a21" /><Relationship Type="http://schemas.openxmlformats.org/officeDocument/2006/relationships/slide" Target="/ppt/slides/slide6.xml" Id="Rcf135619816642d6" /><Relationship Type="http://schemas.openxmlformats.org/officeDocument/2006/relationships/slide" Target="/ppt/slides/slide7.xml" Id="Ref3ceb9159c743c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5d42d947da5467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432cdcecc545e4" /><Relationship Type="http://schemas.openxmlformats.org/officeDocument/2006/relationships/theme" Target="/ppt/slideMasters/theme/theme1.xml" Id="Raafe97504b5b418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5432cdcecc545e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83b734f26a46a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7387bdaa80427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664a7f14fe438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4223e863d0417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c22c97e34746c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fc237034ce4ab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2e8a62f390419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RUNE GANGNES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RUNE GANGNES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RUNE GANGNES HOLDING AS ble etablert [år] og holder til i Hemnes.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RUNE GANGNES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RUNE GANGNES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RUNE GANGNES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−159 172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281 382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10 197 486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14 300 636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RUNE GANGNES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ALF RUNE GANGNES  –  70,0 %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MATHILDE GANGNES  –  15,0 %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REBEKKA GANGNES  –  15,0 %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RUNE GANGNES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1970 Hemnes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97 66 18 56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989 478 710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RUNE GANGNES HOLDING AS</a:t>
            </a:r>
          </a:p>
        </p:txBody>
      </p:sp>
    </p:spTree>
  </p:cSld>
  <p:clrMapOvr>
    <a:masterClrMapping xmlns:a="http://schemas.openxmlformats.org/drawingml/2006/main"/>
  </p:clrMapOvr>
</p:sld>
</file>