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b199a2900242d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acaa2d788d4487f"/>
  </p:sldMasterIdLst>
  <p:sldIdLst>
    <p:sldId xmlns:r="http://schemas.openxmlformats.org/officeDocument/2006/relationships" id="256" r:id="R98aa6e2caafa4f66"/>
    <p:sldId xmlns:r="http://schemas.openxmlformats.org/officeDocument/2006/relationships" id="257" r:id="R7c9c8b7131ee4ddc"/>
    <p:sldId xmlns:r="http://schemas.openxmlformats.org/officeDocument/2006/relationships" id="258" r:id="Rf99584ba2e6342f0"/>
    <p:sldId xmlns:r="http://schemas.openxmlformats.org/officeDocument/2006/relationships" id="259" r:id="R28f8668650e14cd5"/>
    <p:sldId xmlns:r="http://schemas.openxmlformats.org/officeDocument/2006/relationships" id="260" r:id="Re839e686c64a47e2"/>
    <p:sldId xmlns:r="http://schemas.openxmlformats.org/officeDocument/2006/relationships" id="261" r:id="R1d7b272e12e24e71"/>
    <p:sldId xmlns:r="http://schemas.openxmlformats.org/officeDocument/2006/relationships" id="262" r:id="Re767ce721b5445c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caa2d788d4487f" /><Relationship Type="http://schemas.openxmlformats.org/officeDocument/2006/relationships/slide" Target="/ppt/slides/slide1.xml" Id="R98aa6e2caafa4f66" /><Relationship Type="http://schemas.openxmlformats.org/officeDocument/2006/relationships/slide" Target="/ppt/slides/slide2.xml" Id="R7c9c8b7131ee4ddc" /><Relationship Type="http://schemas.openxmlformats.org/officeDocument/2006/relationships/slide" Target="/ppt/slides/slide3.xml" Id="Rf99584ba2e6342f0" /><Relationship Type="http://schemas.openxmlformats.org/officeDocument/2006/relationships/slide" Target="/ppt/slides/slide4.xml" Id="R28f8668650e14cd5" /><Relationship Type="http://schemas.openxmlformats.org/officeDocument/2006/relationships/slide" Target="/ppt/slides/slide5.xml" Id="Re839e686c64a47e2" /><Relationship Type="http://schemas.openxmlformats.org/officeDocument/2006/relationships/slide" Target="/ppt/slides/slide6.xml" Id="R1d7b272e12e24e71" /><Relationship Type="http://schemas.openxmlformats.org/officeDocument/2006/relationships/slide" Target="/ppt/slides/slide7.xml" Id="Re767ce721b5445c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98a3054ce249c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533a209fd04412" /><Relationship Type="http://schemas.openxmlformats.org/officeDocument/2006/relationships/theme" Target="/ppt/slideMasters/theme/theme1.xml" Id="R116579d6d81d477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533a209fd0441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d280096c90451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f737fea16c48d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3182f537d94e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9738a0a18c4f5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ef09c9d49b4e7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f9173dc5df435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3e1a5d2b6f484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ASGARD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ASGARD AS ble etablert [år] og holder til i Aurdal.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364 671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364 671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373 976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7 178 852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7 675 417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INGRID THORA GRIMSTAD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ASGARD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2910 Aurdal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36 45 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989 491 954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ASGARD AS</a:t>
            </a:r>
          </a:p>
        </p:txBody>
      </p:sp>
    </p:spTree>
  </p:cSld>
  <p:clrMapOvr>
    <a:masterClrMapping xmlns:a="http://schemas.openxmlformats.org/drawingml/2006/main"/>
  </p:clrMapOvr>
</p:sld>
</file>