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0a0037231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526cd010044e5c"/>
  </p:sldMasterIdLst>
  <p:sldIdLst>
    <p:sldId xmlns:r="http://schemas.openxmlformats.org/officeDocument/2006/relationships" id="256" r:id="R6cd4d54e7171491e"/>
    <p:sldId xmlns:r="http://schemas.openxmlformats.org/officeDocument/2006/relationships" id="257" r:id="R17caeb5d0dce4d4f"/>
    <p:sldId xmlns:r="http://schemas.openxmlformats.org/officeDocument/2006/relationships" id="258" r:id="R38c10a7b16ed485b"/>
    <p:sldId xmlns:r="http://schemas.openxmlformats.org/officeDocument/2006/relationships" id="259" r:id="Rd887acdcee93445b"/>
    <p:sldId xmlns:r="http://schemas.openxmlformats.org/officeDocument/2006/relationships" id="260" r:id="R2d7ebc9ca1e54b95"/>
    <p:sldId xmlns:r="http://schemas.openxmlformats.org/officeDocument/2006/relationships" id="261" r:id="Ra2637efa83664a47"/>
    <p:sldId xmlns:r="http://schemas.openxmlformats.org/officeDocument/2006/relationships" id="262" r:id="Rbf2ccd33bede44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26cd010044e5c" /><Relationship Type="http://schemas.openxmlformats.org/officeDocument/2006/relationships/slide" Target="/ppt/slides/slide1.xml" Id="R6cd4d54e7171491e" /><Relationship Type="http://schemas.openxmlformats.org/officeDocument/2006/relationships/slide" Target="/ppt/slides/slide2.xml" Id="R17caeb5d0dce4d4f" /><Relationship Type="http://schemas.openxmlformats.org/officeDocument/2006/relationships/slide" Target="/ppt/slides/slide3.xml" Id="R38c10a7b16ed485b" /><Relationship Type="http://schemas.openxmlformats.org/officeDocument/2006/relationships/slide" Target="/ppt/slides/slide4.xml" Id="Rd887acdcee93445b" /><Relationship Type="http://schemas.openxmlformats.org/officeDocument/2006/relationships/slide" Target="/ppt/slides/slide5.xml" Id="R2d7ebc9ca1e54b95" /><Relationship Type="http://schemas.openxmlformats.org/officeDocument/2006/relationships/slide" Target="/ppt/slides/slide6.xml" Id="Ra2637efa83664a47" /><Relationship Type="http://schemas.openxmlformats.org/officeDocument/2006/relationships/slide" Target="/ppt/slides/slide7.xml" Id="Rbf2ccd33bede44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3f7ab00ca42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946aa44e144fc" /><Relationship Type="http://schemas.openxmlformats.org/officeDocument/2006/relationships/theme" Target="/ppt/slideMasters/theme/theme1.xml" Id="R81b23526f45348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946aa44e1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5bff10b1a47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51cddb068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5fc23536e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70ed66b1142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b32228877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e73a8dd3347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c6bd8f413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 EIENDOMSINVEST AS ble etablert [år] og holder til i Beito.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28 729 308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38 479 888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JAN 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JAN OVE  –  28,5 %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HEDALEN TURI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LISE HEDALEN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TONJE HEDALEN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2952 Beito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