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8a6245355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3b0a00ea24cdb"/>
  </p:sldMasterIdLst>
  <p:sldIdLst>
    <p:sldId xmlns:r="http://schemas.openxmlformats.org/officeDocument/2006/relationships" id="256" r:id="R7a64d36e3bbc40e9"/>
    <p:sldId xmlns:r="http://schemas.openxmlformats.org/officeDocument/2006/relationships" id="257" r:id="R61ab55cacb754604"/>
    <p:sldId xmlns:r="http://schemas.openxmlformats.org/officeDocument/2006/relationships" id="258" r:id="R62f92beabb1e4f82"/>
    <p:sldId xmlns:r="http://schemas.openxmlformats.org/officeDocument/2006/relationships" id="259" r:id="R19d2c6a4ff0b49e8"/>
    <p:sldId xmlns:r="http://schemas.openxmlformats.org/officeDocument/2006/relationships" id="260" r:id="R638df608c8a64cf1"/>
    <p:sldId xmlns:r="http://schemas.openxmlformats.org/officeDocument/2006/relationships" id="261" r:id="Rcd888449bb2c4828"/>
    <p:sldId xmlns:r="http://schemas.openxmlformats.org/officeDocument/2006/relationships" id="262" r:id="Rd36ee36ff429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3b0a00ea24cdb" /><Relationship Type="http://schemas.openxmlformats.org/officeDocument/2006/relationships/slide" Target="/ppt/slides/slide1.xml" Id="R7a64d36e3bbc40e9" /><Relationship Type="http://schemas.openxmlformats.org/officeDocument/2006/relationships/slide" Target="/ppt/slides/slide2.xml" Id="R61ab55cacb754604" /><Relationship Type="http://schemas.openxmlformats.org/officeDocument/2006/relationships/slide" Target="/ppt/slides/slide3.xml" Id="R62f92beabb1e4f82" /><Relationship Type="http://schemas.openxmlformats.org/officeDocument/2006/relationships/slide" Target="/ppt/slides/slide4.xml" Id="R19d2c6a4ff0b49e8" /><Relationship Type="http://schemas.openxmlformats.org/officeDocument/2006/relationships/slide" Target="/ppt/slides/slide5.xml" Id="R638df608c8a64cf1" /><Relationship Type="http://schemas.openxmlformats.org/officeDocument/2006/relationships/slide" Target="/ppt/slides/slide6.xml" Id="Rcd888449bb2c4828" /><Relationship Type="http://schemas.openxmlformats.org/officeDocument/2006/relationships/slide" Target="/ppt/slides/slide7.xml" Id="Rd36ee36ff429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9beb8813f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828f49384ed8" /><Relationship Type="http://schemas.openxmlformats.org/officeDocument/2006/relationships/theme" Target="/ppt/slideMasters/theme/theme1.xml" Id="R8da993e92e76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c828f4938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0183295d5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9b7aaba2547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06999c8bd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c8ebf53cf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ced30d1b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1e81edaf3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1cf2154c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45 467 717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154 466 344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SIGMUND TROVÅG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TROVÅG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