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2e3f06c55d43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8b050376914f02"/>
  </p:sldMasterIdLst>
  <p:sldIdLst>
    <p:sldId xmlns:r="http://schemas.openxmlformats.org/officeDocument/2006/relationships" id="256" r:id="R08d16261c29c4e2f"/>
    <p:sldId xmlns:r="http://schemas.openxmlformats.org/officeDocument/2006/relationships" id="257" r:id="Rae410ee4d4a846b7"/>
    <p:sldId xmlns:r="http://schemas.openxmlformats.org/officeDocument/2006/relationships" id="258" r:id="R7294287d30784c49"/>
    <p:sldId xmlns:r="http://schemas.openxmlformats.org/officeDocument/2006/relationships" id="259" r:id="Rbce032d210ad4530"/>
    <p:sldId xmlns:r="http://schemas.openxmlformats.org/officeDocument/2006/relationships" id="260" r:id="R37ccf1b25d734c87"/>
    <p:sldId xmlns:r="http://schemas.openxmlformats.org/officeDocument/2006/relationships" id="261" r:id="R9aac395915554604"/>
    <p:sldId xmlns:r="http://schemas.openxmlformats.org/officeDocument/2006/relationships" id="262" r:id="R28ed701499e046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8b050376914f02" /><Relationship Type="http://schemas.openxmlformats.org/officeDocument/2006/relationships/slide" Target="/ppt/slides/slide1.xml" Id="R08d16261c29c4e2f" /><Relationship Type="http://schemas.openxmlformats.org/officeDocument/2006/relationships/slide" Target="/ppt/slides/slide2.xml" Id="Rae410ee4d4a846b7" /><Relationship Type="http://schemas.openxmlformats.org/officeDocument/2006/relationships/slide" Target="/ppt/slides/slide3.xml" Id="R7294287d30784c49" /><Relationship Type="http://schemas.openxmlformats.org/officeDocument/2006/relationships/slide" Target="/ppt/slides/slide4.xml" Id="Rbce032d210ad4530" /><Relationship Type="http://schemas.openxmlformats.org/officeDocument/2006/relationships/slide" Target="/ppt/slides/slide5.xml" Id="R37ccf1b25d734c87" /><Relationship Type="http://schemas.openxmlformats.org/officeDocument/2006/relationships/slide" Target="/ppt/slides/slide6.xml" Id="R9aac395915554604" /><Relationship Type="http://schemas.openxmlformats.org/officeDocument/2006/relationships/slide" Target="/ppt/slides/slide7.xml" Id="R28ed701499e046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4b1a1fc54243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b46fd86604796" /><Relationship Type="http://schemas.openxmlformats.org/officeDocument/2006/relationships/theme" Target="/ppt/slideMasters/theme/theme1.xml" Id="R763c4439df7149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0b46fd866047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cde447aca4d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bba288caf4b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e8ee65f794b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ddb143cb047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40b9ec0be842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7582e71d8e45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090b0c41049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CONSULTING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880 927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10 073 842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10 172 613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EIVIND BLOM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Konventveien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004722518213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jblom@revisorblom.com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revisorblom.com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989 574 809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CONSULTING AS</a:t>
            </a:r>
          </a:p>
        </p:txBody>
      </p:sp>
    </p:spTree>
  </p:cSld>
  <p:clrMapOvr>
    <a:masterClrMapping xmlns:a="http://schemas.openxmlformats.org/drawingml/2006/main"/>
  </p:clrMapOvr>
</p:sld>
</file>