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fb199f971c48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c651807fc6441c"/>
  </p:sldMasterIdLst>
  <p:sldIdLst>
    <p:sldId xmlns:r="http://schemas.openxmlformats.org/officeDocument/2006/relationships" id="256" r:id="Ra785ff439c544915"/>
    <p:sldId xmlns:r="http://schemas.openxmlformats.org/officeDocument/2006/relationships" id="257" r:id="R9cfcde8c5eff4d79"/>
    <p:sldId xmlns:r="http://schemas.openxmlformats.org/officeDocument/2006/relationships" id="258" r:id="R6e3fac649edc4b2f"/>
    <p:sldId xmlns:r="http://schemas.openxmlformats.org/officeDocument/2006/relationships" id="259" r:id="R1562ed67602549b5"/>
    <p:sldId xmlns:r="http://schemas.openxmlformats.org/officeDocument/2006/relationships" id="260" r:id="R562e49d665de42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c651807fc6441c" /><Relationship Type="http://schemas.openxmlformats.org/officeDocument/2006/relationships/slide" Target="/ppt/slides/slide1.xml" Id="Ra785ff439c544915" /><Relationship Type="http://schemas.openxmlformats.org/officeDocument/2006/relationships/slide" Target="/ppt/slides/slide2.xml" Id="R9cfcde8c5eff4d79" /><Relationship Type="http://schemas.openxmlformats.org/officeDocument/2006/relationships/slide" Target="/ppt/slides/slide3.xml" Id="R6e3fac649edc4b2f" /><Relationship Type="http://schemas.openxmlformats.org/officeDocument/2006/relationships/slide" Target="/ppt/slides/slide4.xml" Id="R1562ed67602549b5" /><Relationship Type="http://schemas.openxmlformats.org/officeDocument/2006/relationships/slide" Target="/ppt/slides/slide5.xml" Id="R562e49d665de42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9cb8bf501d4c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46f1605454b6a" /><Relationship Type="http://schemas.openxmlformats.org/officeDocument/2006/relationships/theme" Target="/ppt/slideMasters/theme/theme1.xml" Id="Rbee1bc193b814a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446f1605454b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0db257d5f4e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292fad0934b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48ef71aee4a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65f575e944f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4ed0830b344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LARVIK JUVENTE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LARVIK JUVENTE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3261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12 42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kgulliks@gmail.com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989 575 546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 JUVENTE</a:t>
            </a:r>
          </a:p>
        </p:txBody>
      </p:sp>
    </p:spTree>
  </p:cSld>
  <p:clrMapOvr>
    <a:masterClrMapping xmlns:a="http://schemas.openxmlformats.org/drawingml/2006/main"/>
  </p:clrMapOvr>
</p:sld>
</file>