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9a934e19c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e7bd5281142c6"/>
  </p:sldMasterIdLst>
  <p:sldIdLst>
    <p:sldId xmlns:r="http://schemas.openxmlformats.org/officeDocument/2006/relationships" id="256" r:id="Rb546094648504963"/>
    <p:sldId xmlns:r="http://schemas.openxmlformats.org/officeDocument/2006/relationships" id="257" r:id="R87d908bd515c472e"/>
    <p:sldId xmlns:r="http://schemas.openxmlformats.org/officeDocument/2006/relationships" id="258" r:id="Rcf2bea44fbb146ca"/>
    <p:sldId xmlns:r="http://schemas.openxmlformats.org/officeDocument/2006/relationships" id="259" r:id="R4bc315907c2544f6"/>
    <p:sldId xmlns:r="http://schemas.openxmlformats.org/officeDocument/2006/relationships" id="260" r:id="R274a67873b804bc0"/>
    <p:sldId xmlns:r="http://schemas.openxmlformats.org/officeDocument/2006/relationships" id="261" r:id="R2b53a9ee3b93460f"/>
    <p:sldId xmlns:r="http://schemas.openxmlformats.org/officeDocument/2006/relationships" id="262" r:id="Rc7f7b10c7811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e7bd5281142c6" /><Relationship Type="http://schemas.openxmlformats.org/officeDocument/2006/relationships/slide" Target="/ppt/slides/slide1.xml" Id="Rb546094648504963" /><Relationship Type="http://schemas.openxmlformats.org/officeDocument/2006/relationships/slide" Target="/ppt/slides/slide2.xml" Id="R87d908bd515c472e" /><Relationship Type="http://schemas.openxmlformats.org/officeDocument/2006/relationships/slide" Target="/ppt/slides/slide3.xml" Id="Rcf2bea44fbb146ca" /><Relationship Type="http://schemas.openxmlformats.org/officeDocument/2006/relationships/slide" Target="/ppt/slides/slide4.xml" Id="R4bc315907c2544f6" /><Relationship Type="http://schemas.openxmlformats.org/officeDocument/2006/relationships/slide" Target="/ppt/slides/slide5.xml" Id="R274a67873b804bc0" /><Relationship Type="http://schemas.openxmlformats.org/officeDocument/2006/relationships/slide" Target="/ppt/slides/slide6.xml" Id="R2b53a9ee3b93460f" /><Relationship Type="http://schemas.openxmlformats.org/officeDocument/2006/relationships/slide" Target="/ppt/slides/slide7.xml" Id="Rc7f7b10c7811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972b37ea4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ecbe1c24430e" /><Relationship Type="http://schemas.openxmlformats.org/officeDocument/2006/relationships/theme" Target="/ppt/slideMasters/theme/theme1.xml" Id="Re239ce57ffd3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cecbe1c24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f93566c1f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7e2541ab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b058d183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9bc7ba01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686dece4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2da5bfee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0862fa88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THOR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