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70fb109c0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dcdb8e44741d7"/>
  </p:sldMasterIdLst>
  <p:sldIdLst>
    <p:sldId xmlns:r="http://schemas.openxmlformats.org/officeDocument/2006/relationships" id="256" r:id="R006ae16efab64f5a"/>
    <p:sldId xmlns:r="http://schemas.openxmlformats.org/officeDocument/2006/relationships" id="257" r:id="Rad41b5e35f684a82"/>
    <p:sldId xmlns:r="http://schemas.openxmlformats.org/officeDocument/2006/relationships" id="258" r:id="R1fa3e9941c214373"/>
    <p:sldId xmlns:r="http://schemas.openxmlformats.org/officeDocument/2006/relationships" id="259" r:id="Re0f2a7a4d1794401"/>
    <p:sldId xmlns:r="http://schemas.openxmlformats.org/officeDocument/2006/relationships" id="260" r:id="R01bad5ecd6dc421e"/>
    <p:sldId xmlns:r="http://schemas.openxmlformats.org/officeDocument/2006/relationships" id="261" r:id="R2aab572685fb47b3"/>
    <p:sldId xmlns:r="http://schemas.openxmlformats.org/officeDocument/2006/relationships" id="262" r:id="R9c06ceb526d7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dcdb8e44741d7" /><Relationship Type="http://schemas.openxmlformats.org/officeDocument/2006/relationships/slide" Target="/ppt/slides/slide1.xml" Id="R006ae16efab64f5a" /><Relationship Type="http://schemas.openxmlformats.org/officeDocument/2006/relationships/slide" Target="/ppt/slides/slide2.xml" Id="Rad41b5e35f684a82" /><Relationship Type="http://schemas.openxmlformats.org/officeDocument/2006/relationships/slide" Target="/ppt/slides/slide3.xml" Id="R1fa3e9941c214373" /><Relationship Type="http://schemas.openxmlformats.org/officeDocument/2006/relationships/slide" Target="/ppt/slides/slide4.xml" Id="Re0f2a7a4d1794401" /><Relationship Type="http://schemas.openxmlformats.org/officeDocument/2006/relationships/slide" Target="/ppt/slides/slide5.xml" Id="R01bad5ecd6dc421e" /><Relationship Type="http://schemas.openxmlformats.org/officeDocument/2006/relationships/slide" Target="/ppt/slides/slide6.xml" Id="R2aab572685fb47b3" /><Relationship Type="http://schemas.openxmlformats.org/officeDocument/2006/relationships/slide" Target="/ppt/slides/slide7.xml" Id="R9c06ceb526d7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894ab7756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4b94127a4d0c" /><Relationship Type="http://schemas.openxmlformats.org/officeDocument/2006/relationships/theme" Target="/ppt/slideMasters/theme/theme1.xml" Id="Rf7fb8271e6fc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84b94127a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85afeea7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74afc0cf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16d65a9f3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09160785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e69478eea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66a6aa1e40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69862b91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68 291 917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989 591 118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ØYER VEKST AS</a:t>
            </a:r>
          </a:p>
        </p:txBody>
      </p:sp>
    </p:spTree>
  </p:cSld>
  <p:clrMapOvr>
    <a:masterClrMapping xmlns:a="http://schemas.openxmlformats.org/drawingml/2006/main"/>
  </p:clrMapOvr>
</p:sld>
</file>