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2077f2300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954c2259c4bcb"/>
  </p:sldMasterIdLst>
  <p:sldIdLst>
    <p:sldId xmlns:r="http://schemas.openxmlformats.org/officeDocument/2006/relationships" id="256" r:id="R9805907406794a7e"/>
    <p:sldId xmlns:r="http://schemas.openxmlformats.org/officeDocument/2006/relationships" id="257" r:id="R9da5eef525af4655"/>
    <p:sldId xmlns:r="http://schemas.openxmlformats.org/officeDocument/2006/relationships" id="258" r:id="R82399dcf55b7444e"/>
    <p:sldId xmlns:r="http://schemas.openxmlformats.org/officeDocument/2006/relationships" id="259" r:id="R40c60bc3ed38453b"/>
    <p:sldId xmlns:r="http://schemas.openxmlformats.org/officeDocument/2006/relationships" id="260" r:id="R9a69670bea81438a"/>
    <p:sldId xmlns:r="http://schemas.openxmlformats.org/officeDocument/2006/relationships" id="261" r:id="R31b169fca3ef4ba0"/>
    <p:sldId xmlns:r="http://schemas.openxmlformats.org/officeDocument/2006/relationships" id="262" r:id="R3bf5a2a51673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954c2259c4bcb" /><Relationship Type="http://schemas.openxmlformats.org/officeDocument/2006/relationships/slide" Target="/ppt/slides/slide1.xml" Id="R9805907406794a7e" /><Relationship Type="http://schemas.openxmlformats.org/officeDocument/2006/relationships/slide" Target="/ppt/slides/slide2.xml" Id="R9da5eef525af4655" /><Relationship Type="http://schemas.openxmlformats.org/officeDocument/2006/relationships/slide" Target="/ppt/slides/slide3.xml" Id="R82399dcf55b7444e" /><Relationship Type="http://schemas.openxmlformats.org/officeDocument/2006/relationships/slide" Target="/ppt/slides/slide4.xml" Id="R40c60bc3ed38453b" /><Relationship Type="http://schemas.openxmlformats.org/officeDocument/2006/relationships/slide" Target="/ppt/slides/slide5.xml" Id="R9a69670bea81438a" /><Relationship Type="http://schemas.openxmlformats.org/officeDocument/2006/relationships/slide" Target="/ppt/slides/slide6.xml" Id="R31b169fca3ef4ba0" /><Relationship Type="http://schemas.openxmlformats.org/officeDocument/2006/relationships/slide" Target="/ppt/slides/slide7.xml" Id="R3bf5a2a51673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28d537e99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923df1ec4dc3" /><Relationship Type="http://schemas.openxmlformats.org/officeDocument/2006/relationships/theme" Target="/ppt/slideMasters/theme/theme1.xml" Id="Rd5358005ea02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9923df1ec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16ccbaaff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19b73d198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ca258e2b4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0c6d9485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ba9c3e7c0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ce2e42c64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0a0fa231c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HIO XIV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HIO XIV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84 536 958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95 517 630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989 592 610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