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f9946fb3c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18aa90dd84ba2"/>
  </p:sldMasterIdLst>
  <p:sldIdLst>
    <p:sldId xmlns:r="http://schemas.openxmlformats.org/officeDocument/2006/relationships" id="256" r:id="Rdae932bdf1444e7d"/>
    <p:sldId xmlns:r="http://schemas.openxmlformats.org/officeDocument/2006/relationships" id="257" r:id="Rb8f41e193f3d4177"/>
    <p:sldId xmlns:r="http://schemas.openxmlformats.org/officeDocument/2006/relationships" id="258" r:id="R00b88912724044b6"/>
    <p:sldId xmlns:r="http://schemas.openxmlformats.org/officeDocument/2006/relationships" id="259" r:id="Rbe46e34cac2943e2"/>
    <p:sldId xmlns:r="http://schemas.openxmlformats.org/officeDocument/2006/relationships" id="260" r:id="Rb6e4ecb6ef87402d"/>
    <p:sldId xmlns:r="http://schemas.openxmlformats.org/officeDocument/2006/relationships" id="261" r:id="R610dd31b24bb463d"/>
    <p:sldId xmlns:r="http://schemas.openxmlformats.org/officeDocument/2006/relationships" id="262" r:id="R900e18d96609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18aa90dd84ba2" /><Relationship Type="http://schemas.openxmlformats.org/officeDocument/2006/relationships/slide" Target="/ppt/slides/slide1.xml" Id="Rdae932bdf1444e7d" /><Relationship Type="http://schemas.openxmlformats.org/officeDocument/2006/relationships/slide" Target="/ppt/slides/slide2.xml" Id="Rb8f41e193f3d4177" /><Relationship Type="http://schemas.openxmlformats.org/officeDocument/2006/relationships/slide" Target="/ppt/slides/slide3.xml" Id="R00b88912724044b6" /><Relationship Type="http://schemas.openxmlformats.org/officeDocument/2006/relationships/slide" Target="/ppt/slides/slide4.xml" Id="Rbe46e34cac2943e2" /><Relationship Type="http://schemas.openxmlformats.org/officeDocument/2006/relationships/slide" Target="/ppt/slides/slide5.xml" Id="Rb6e4ecb6ef87402d" /><Relationship Type="http://schemas.openxmlformats.org/officeDocument/2006/relationships/slide" Target="/ppt/slides/slide6.xml" Id="R610dd31b24bb463d" /><Relationship Type="http://schemas.openxmlformats.org/officeDocument/2006/relationships/slide" Target="/ppt/slides/slide7.xml" Id="R900e18d96609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4743391f2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d876886242d7" /><Relationship Type="http://schemas.openxmlformats.org/officeDocument/2006/relationships/theme" Target="/ppt/slideMasters/theme/theme1.xml" Id="R497ce6e0fb8f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ad8768862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4ad8801d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ba7f9951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af96c450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5d33fd15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d6973181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596a840bc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765061252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EIENDOM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HELSETH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