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f562bfefb642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9a187537b54dbd"/>
  </p:sldMasterIdLst>
  <p:sldIdLst>
    <p:sldId xmlns:r="http://schemas.openxmlformats.org/officeDocument/2006/relationships" id="256" r:id="R8169bfbaaa65452c"/>
    <p:sldId xmlns:r="http://schemas.openxmlformats.org/officeDocument/2006/relationships" id="257" r:id="R4b0fee8e4d804e69"/>
    <p:sldId xmlns:r="http://schemas.openxmlformats.org/officeDocument/2006/relationships" id="258" r:id="R344f5e94f5ac439e"/>
    <p:sldId xmlns:r="http://schemas.openxmlformats.org/officeDocument/2006/relationships" id="259" r:id="R79a7f8f09af64406"/>
    <p:sldId xmlns:r="http://schemas.openxmlformats.org/officeDocument/2006/relationships" id="260" r:id="R519ff8c880474eab"/>
    <p:sldId xmlns:r="http://schemas.openxmlformats.org/officeDocument/2006/relationships" id="261" r:id="R06c9384712e7417f"/>
    <p:sldId xmlns:r="http://schemas.openxmlformats.org/officeDocument/2006/relationships" id="262" r:id="R6aecf98697e043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9a187537b54dbd" /><Relationship Type="http://schemas.openxmlformats.org/officeDocument/2006/relationships/slide" Target="/ppt/slides/slide1.xml" Id="R8169bfbaaa65452c" /><Relationship Type="http://schemas.openxmlformats.org/officeDocument/2006/relationships/slide" Target="/ppt/slides/slide2.xml" Id="R4b0fee8e4d804e69" /><Relationship Type="http://schemas.openxmlformats.org/officeDocument/2006/relationships/slide" Target="/ppt/slides/slide3.xml" Id="R344f5e94f5ac439e" /><Relationship Type="http://schemas.openxmlformats.org/officeDocument/2006/relationships/slide" Target="/ppt/slides/slide4.xml" Id="R79a7f8f09af64406" /><Relationship Type="http://schemas.openxmlformats.org/officeDocument/2006/relationships/slide" Target="/ppt/slides/slide5.xml" Id="R519ff8c880474eab" /><Relationship Type="http://schemas.openxmlformats.org/officeDocument/2006/relationships/slide" Target="/ppt/slides/slide6.xml" Id="R06c9384712e7417f" /><Relationship Type="http://schemas.openxmlformats.org/officeDocument/2006/relationships/slide" Target="/ppt/slides/slide7.xml" Id="R6aecf98697e043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04cd5636414d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97ffbbad9433f" /><Relationship Type="http://schemas.openxmlformats.org/officeDocument/2006/relationships/theme" Target="/ppt/slideMasters/theme/theme1.xml" Id="Rf6678b14775044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d97ffbbad943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a5107bb124c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42ba271e448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da50d99d444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8c57a0e6949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2ffd0bbb047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b38bfddb043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6dc1ebfef4d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LJM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LJM AS ble etablert [år] og holder til i Finstadjordet.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58 654 386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27 365 679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29 728 432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592 098 747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597 870 495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JØRGEN MOGER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Bergerveien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1475 Finstadjordet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989 623 907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LJM AS</a:t>
            </a:r>
          </a:p>
        </p:txBody>
      </p:sp>
    </p:spTree>
  </p:cSld>
  <p:clrMapOvr>
    <a:masterClrMapping xmlns:a="http://schemas.openxmlformats.org/drawingml/2006/main"/>
  </p:clrMapOvr>
</p:sld>
</file>