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cc6aa70fa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83c11f13a422e"/>
  </p:sldMasterIdLst>
  <p:sldIdLst>
    <p:sldId xmlns:r="http://schemas.openxmlformats.org/officeDocument/2006/relationships" id="256" r:id="Rfd7154047163495c"/>
    <p:sldId xmlns:r="http://schemas.openxmlformats.org/officeDocument/2006/relationships" id="257" r:id="R6327bea49f9f40da"/>
    <p:sldId xmlns:r="http://schemas.openxmlformats.org/officeDocument/2006/relationships" id="258" r:id="Rf5602a8bf63a4768"/>
    <p:sldId xmlns:r="http://schemas.openxmlformats.org/officeDocument/2006/relationships" id="259" r:id="R2fa7c1edd67149af"/>
    <p:sldId xmlns:r="http://schemas.openxmlformats.org/officeDocument/2006/relationships" id="260" r:id="R54070851e5574706"/>
    <p:sldId xmlns:r="http://schemas.openxmlformats.org/officeDocument/2006/relationships" id="261" r:id="R53287f4e0851490a"/>
    <p:sldId xmlns:r="http://schemas.openxmlformats.org/officeDocument/2006/relationships" id="262" r:id="R53ede81cf038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83c11f13a422e" /><Relationship Type="http://schemas.openxmlformats.org/officeDocument/2006/relationships/slide" Target="/ppt/slides/slide1.xml" Id="Rfd7154047163495c" /><Relationship Type="http://schemas.openxmlformats.org/officeDocument/2006/relationships/slide" Target="/ppt/slides/slide2.xml" Id="R6327bea49f9f40da" /><Relationship Type="http://schemas.openxmlformats.org/officeDocument/2006/relationships/slide" Target="/ppt/slides/slide3.xml" Id="Rf5602a8bf63a4768" /><Relationship Type="http://schemas.openxmlformats.org/officeDocument/2006/relationships/slide" Target="/ppt/slides/slide4.xml" Id="R2fa7c1edd67149af" /><Relationship Type="http://schemas.openxmlformats.org/officeDocument/2006/relationships/slide" Target="/ppt/slides/slide5.xml" Id="R54070851e5574706" /><Relationship Type="http://schemas.openxmlformats.org/officeDocument/2006/relationships/slide" Target="/ppt/slides/slide6.xml" Id="R53287f4e0851490a" /><Relationship Type="http://schemas.openxmlformats.org/officeDocument/2006/relationships/slide" Target="/ppt/slides/slide7.xml" Id="R53ede81cf038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908aae067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3d192a85b4123" /><Relationship Type="http://schemas.openxmlformats.org/officeDocument/2006/relationships/theme" Target="/ppt/slideMasters/theme/theme1.xml" Id="Re35be6e1d4b2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3d192a85b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54a0331b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bfab0324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025ff7a19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b09f6ea4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7f9da0efa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070d29d1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05e1d754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