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4c0126c321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0d8d0335724194"/>
  </p:sldMasterIdLst>
  <p:sldIdLst>
    <p:sldId xmlns:r="http://schemas.openxmlformats.org/officeDocument/2006/relationships" id="256" r:id="Reef1c83ffe0d4d25"/>
    <p:sldId xmlns:r="http://schemas.openxmlformats.org/officeDocument/2006/relationships" id="257" r:id="R8fd9f857114a4895"/>
    <p:sldId xmlns:r="http://schemas.openxmlformats.org/officeDocument/2006/relationships" id="258" r:id="R86ec2f270ac54f6f"/>
    <p:sldId xmlns:r="http://schemas.openxmlformats.org/officeDocument/2006/relationships" id="259" r:id="R48f128893dec4c1c"/>
    <p:sldId xmlns:r="http://schemas.openxmlformats.org/officeDocument/2006/relationships" id="260" r:id="R11985296e6d2400a"/>
    <p:sldId xmlns:r="http://schemas.openxmlformats.org/officeDocument/2006/relationships" id="261" r:id="R5aace6d64d074292"/>
    <p:sldId xmlns:r="http://schemas.openxmlformats.org/officeDocument/2006/relationships" id="262" r:id="R96b2105f796b45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d8d0335724194" /><Relationship Type="http://schemas.openxmlformats.org/officeDocument/2006/relationships/slide" Target="/ppt/slides/slide1.xml" Id="Reef1c83ffe0d4d25" /><Relationship Type="http://schemas.openxmlformats.org/officeDocument/2006/relationships/slide" Target="/ppt/slides/slide2.xml" Id="R8fd9f857114a4895" /><Relationship Type="http://schemas.openxmlformats.org/officeDocument/2006/relationships/slide" Target="/ppt/slides/slide3.xml" Id="R86ec2f270ac54f6f" /><Relationship Type="http://schemas.openxmlformats.org/officeDocument/2006/relationships/slide" Target="/ppt/slides/slide4.xml" Id="R48f128893dec4c1c" /><Relationship Type="http://schemas.openxmlformats.org/officeDocument/2006/relationships/slide" Target="/ppt/slides/slide5.xml" Id="R11985296e6d2400a" /><Relationship Type="http://schemas.openxmlformats.org/officeDocument/2006/relationships/slide" Target="/ppt/slides/slide6.xml" Id="R5aace6d64d074292" /><Relationship Type="http://schemas.openxmlformats.org/officeDocument/2006/relationships/slide" Target="/ppt/slides/slide7.xml" Id="R96b2105f796b45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5f415972b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8085f58cc4d36" /><Relationship Type="http://schemas.openxmlformats.org/officeDocument/2006/relationships/theme" Target="/ppt/slideMasters/theme/theme1.xml" Id="Ra009d824ac024e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d8085f58cc4d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1eea83b56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c62c690c0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713d102dc44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d77c0ed9c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696b82f2d41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92fbb4e4c4b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b904b66a342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VIMA INVEST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938 555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5 421 708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5 700 742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KLINGSTRØM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JANNICKE FOYN ANDERSEN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Sollihøyda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18 82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arild.klingstrom@okonor.no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989 636 952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 INVEST AS</a:t>
            </a:r>
          </a:p>
        </p:txBody>
      </p:sp>
    </p:spTree>
  </p:cSld>
  <p:clrMapOvr>
    <a:masterClrMapping xmlns:a="http://schemas.openxmlformats.org/drawingml/2006/main"/>
  </p:clrMapOvr>
</p:sld>
</file>