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88dabd451d46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41352d1ccf40b6"/>
  </p:sldMasterIdLst>
  <p:sldIdLst>
    <p:sldId xmlns:r="http://schemas.openxmlformats.org/officeDocument/2006/relationships" id="256" r:id="Re5c82200ff1f401a"/>
    <p:sldId xmlns:r="http://schemas.openxmlformats.org/officeDocument/2006/relationships" id="257" r:id="R7dafc2b430664e43"/>
    <p:sldId xmlns:r="http://schemas.openxmlformats.org/officeDocument/2006/relationships" id="258" r:id="Ree84af7d6faa4387"/>
    <p:sldId xmlns:r="http://schemas.openxmlformats.org/officeDocument/2006/relationships" id="259" r:id="R6ba83c4c7c8345a9"/>
    <p:sldId xmlns:r="http://schemas.openxmlformats.org/officeDocument/2006/relationships" id="260" r:id="Rf146f5a6c45a40fb"/>
    <p:sldId xmlns:r="http://schemas.openxmlformats.org/officeDocument/2006/relationships" id="261" r:id="Ra8f16d70a6014ee4"/>
    <p:sldId xmlns:r="http://schemas.openxmlformats.org/officeDocument/2006/relationships" id="262" r:id="Rd5e8a97622e94c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1352d1ccf40b6" /><Relationship Type="http://schemas.openxmlformats.org/officeDocument/2006/relationships/slide" Target="/ppt/slides/slide1.xml" Id="Re5c82200ff1f401a" /><Relationship Type="http://schemas.openxmlformats.org/officeDocument/2006/relationships/slide" Target="/ppt/slides/slide2.xml" Id="R7dafc2b430664e43" /><Relationship Type="http://schemas.openxmlformats.org/officeDocument/2006/relationships/slide" Target="/ppt/slides/slide3.xml" Id="Ree84af7d6faa4387" /><Relationship Type="http://schemas.openxmlformats.org/officeDocument/2006/relationships/slide" Target="/ppt/slides/slide4.xml" Id="R6ba83c4c7c8345a9" /><Relationship Type="http://schemas.openxmlformats.org/officeDocument/2006/relationships/slide" Target="/ppt/slides/slide5.xml" Id="Rf146f5a6c45a40fb" /><Relationship Type="http://schemas.openxmlformats.org/officeDocument/2006/relationships/slide" Target="/ppt/slides/slide6.xml" Id="Ra8f16d70a6014ee4" /><Relationship Type="http://schemas.openxmlformats.org/officeDocument/2006/relationships/slide" Target="/ppt/slides/slide7.xml" Id="Rd5e8a97622e94c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b6868b00348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056d1afad40b8" /><Relationship Type="http://schemas.openxmlformats.org/officeDocument/2006/relationships/theme" Target="/ppt/slideMasters/theme/theme1.xml" Id="R0712d6fefc5d44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3056d1afad40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50676b8064b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f15fc86b245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5f205c25e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b6788d1d444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a70e7a47149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34f82e88148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09f6abbbf4b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POSITIV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POSITIV KOMPETANSE AS ble etablert [år] og holder til i Børsa.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7 035 052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7 280 505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KJØREN JOHANNE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Håggåvegen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7353 Børsa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johanne.kjoren@kl.no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989 639 269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