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1f913c765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c28a24b914434"/>
  </p:sldMasterIdLst>
  <p:sldIdLst>
    <p:sldId xmlns:r="http://schemas.openxmlformats.org/officeDocument/2006/relationships" id="256" r:id="Rd271a999efe4408a"/>
    <p:sldId xmlns:r="http://schemas.openxmlformats.org/officeDocument/2006/relationships" id="257" r:id="Rdc21a6a46d4945c9"/>
    <p:sldId xmlns:r="http://schemas.openxmlformats.org/officeDocument/2006/relationships" id="258" r:id="R8720fb2ffddd4eb7"/>
    <p:sldId xmlns:r="http://schemas.openxmlformats.org/officeDocument/2006/relationships" id="259" r:id="R4ad143ea05144101"/>
    <p:sldId xmlns:r="http://schemas.openxmlformats.org/officeDocument/2006/relationships" id="260" r:id="R3e9387fa37f34145"/>
    <p:sldId xmlns:r="http://schemas.openxmlformats.org/officeDocument/2006/relationships" id="261" r:id="R3c6e3bc6949f4aeb"/>
    <p:sldId xmlns:r="http://schemas.openxmlformats.org/officeDocument/2006/relationships" id="262" r:id="Re12ccf9de306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c28a24b914434" /><Relationship Type="http://schemas.openxmlformats.org/officeDocument/2006/relationships/slide" Target="/ppt/slides/slide1.xml" Id="Rd271a999efe4408a" /><Relationship Type="http://schemas.openxmlformats.org/officeDocument/2006/relationships/slide" Target="/ppt/slides/slide2.xml" Id="Rdc21a6a46d4945c9" /><Relationship Type="http://schemas.openxmlformats.org/officeDocument/2006/relationships/slide" Target="/ppt/slides/slide3.xml" Id="R8720fb2ffddd4eb7" /><Relationship Type="http://schemas.openxmlformats.org/officeDocument/2006/relationships/slide" Target="/ppt/slides/slide4.xml" Id="R4ad143ea05144101" /><Relationship Type="http://schemas.openxmlformats.org/officeDocument/2006/relationships/slide" Target="/ppt/slides/slide5.xml" Id="R3e9387fa37f34145" /><Relationship Type="http://schemas.openxmlformats.org/officeDocument/2006/relationships/slide" Target="/ppt/slides/slide6.xml" Id="R3c6e3bc6949f4aeb" /><Relationship Type="http://schemas.openxmlformats.org/officeDocument/2006/relationships/slide" Target="/ppt/slides/slide7.xml" Id="Re12ccf9de306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20601dbc8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caedfedd465e" /><Relationship Type="http://schemas.openxmlformats.org/officeDocument/2006/relationships/theme" Target="/ppt/slideMasters/theme/theme1.xml" Id="R36be1687fd9e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4caedfedd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bdf09c91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bab48288f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f8764b5c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ba906546d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f20e06b7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e74c5581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b6482df6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FINNKAILLFOSSEN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11 344 752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12 422 617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DUE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MAJ-RANDI HELGERUD DUE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FINNKAILLFOSSEN AS</a:t>
            </a:r>
          </a:p>
        </p:txBody>
      </p:sp>
    </p:spTree>
  </p:cSld>
  <p:clrMapOvr>
    <a:masterClrMapping xmlns:a="http://schemas.openxmlformats.org/drawingml/2006/main"/>
  </p:clrMapOvr>
</p:sld>
</file>