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115a681f2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831051b2b4566"/>
  </p:sldMasterIdLst>
  <p:sldIdLst>
    <p:sldId xmlns:r="http://schemas.openxmlformats.org/officeDocument/2006/relationships" id="256" r:id="R90128c3784494b65"/>
    <p:sldId xmlns:r="http://schemas.openxmlformats.org/officeDocument/2006/relationships" id="257" r:id="R0a73b08af5b649cd"/>
    <p:sldId xmlns:r="http://schemas.openxmlformats.org/officeDocument/2006/relationships" id="258" r:id="R512bef8568ac40ef"/>
    <p:sldId xmlns:r="http://schemas.openxmlformats.org/officeDocument/2006/relationships" id="259" r:id="R85af4313258c446b"/>
    <p:sldId xmlns:r="http://schemas.openxmlformats.org/officeDocument/2006/relationships" id="260" r:id="R3ce3da42f5be4593"/>
    <p:sldId xmlns:r="http://schemas.openxmlformats.org/officeDocument/2006/relationships" id="261" r:id="Rd69f086e44ee4ca2"/>
    <p:sldId xmlns:r="http://schemas.openxmlformats.org/officeDocument/2006/relationships" id="262" r:id="R390c964835cb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831051b2b4566" /><Relationship Type="http://schemas.openxmlformats.org/officeDocument/2006/relationships/slide" Target="/ppt/slides/slide1.xml" Id="R90128c3784494b65" /><Relationship Type="http://schemas.openxmlformats.org/officeDocument/2006/relationships/slide" Target="/ppt/slides/slide2.xml" Id="R0a73b08af5b649cd" /><Relationship Type="http://schemas.openxmlformats.org/officeDocument/2006/relationships/slide" Target="/ppt/slides/slide3.xml" Id="R512bef8568ac40ef" /><Relationship Type="http://schemas.openxmlformats.org/officeDocument/2006/relationships/slide" Target="/ppt/slides/slide4.xml" Id="R85af4313258c446b" /><Relationship Type="http://schemas.openxmlformats.org/officeDocument/2006/relationships/slide" Target="/ppt/slides/slide5.xml" Id="R3ce3da42f5be4593" /><Relationship Type="http://schemas.openxmlformats.org/officeDocument/2006/relationships/slide" Target="/ppt/slides/slide6.xml" Id="Rd69f086e44ee4ca2" /><Relationship Type="http://schemas.openxmlformats.org/officeDocument/2006/relationships/slide" Target="/ppt/slides/slide7.xml" Id="R390c964835cb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5ec57a55f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40e1c77e41c9" /><Relationship Type="http://schemas.openxmlformats.org/officeDocument/2006/relationships/theme" Target="/ppt/slideMasters/theme/theme1.xml" Id="R68702b441808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340e1c77e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117f70e8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48170196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f3d9a8e0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8b0d9908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ef7f7c09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cd9d46b3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40b8095d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