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49fbb4c477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e56004128434a"/>
  </p:sldMasterIdLst>
  <p:sldIdLst>
    <p:sldId xmlns:r="http://schemas.openxmlformats.org/officeDocument/2006/relationships" id="256" r:id="Re5d9b9a0e83f4b98"/>
    <p:sldId xmlns:r="http://schemas.openxmlformats.org/officeDocument/2006/relationships" id="257" r:id="Re2ff706cfca64563"/>
    <p:sldId xmlns:r="http://schemas.openxmlformats.org/officeDocument/2006/relationships" id="258" r:id="R552e6883e67f4c64"/>
    <p:sldId xmlns:r="http://schemas.openxmlformats.org/officeDocument/2006/relationships" id="259" r:id="R0cd2a526197c43a2"/>
    <p:sldId xmlns:r="http://schemas.openxmlformats.org/officeDocument/2006/relationships" id="260" r:id="R1255defc4407438a"/>
    <p:sldId xmlns:r="http://schemas.openxmlformats.org/officeDocument/2006/relationships" id="261" r:id="Rc438052fc1764a6e"/>
    <p:sldId xmlns:r="http://schemas.openxmlformats.org/officeDocument/2006/relationships" id="262" r:id="R7a317b003c5c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e56004128434a" /><Relationship Type="http://schemas.openxmlformats.org/officeDocument/2006/relationships/slide" Target="/ppt/slides/slide1.xml" Id="Re5d9b9a0e83f4b98" /><Relationship Type="http://schemas.openxmlformats.org/officeDocument/2006/relationships/slide" Target="/ppt/slides/slide2.xml" Id="Re2ff706cfca64563" /><Relationship Type="http://schemas.openxmlformats.org/officeDocument/2006/relationships/slide" Target="/ppt/slides/slide3.xml" Id="R552e6883e67f4c64" /><Relationship Type="http://schemas.openxmlformats.org/officeDocument/2006/relationships/slide" Target="/ppt/slides/slide4.xml" Id="R0cd2a526197c43a2" /><Relationship Type="http://schemas.openxmlformats.org/officeDocument/2006/relationships/slide" Target="/ppt/slides/slide5.xml" Id="R1255defc4407438a" /><Relationship Type="http://schemas.openxmlformats.org/officeDocument/2006/relationships/slide" Target="/ppt/slides/slide6.xml" Id="Rc438052fc1764a6e" /><Relationship Type="http://schemas.openxmlformats.org/officeDocument/2006/relationships/slide" Target="/ppt/slides/slide7.xml" Id="R7a317b003c5c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446461680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8675b7bcc4db4" /><Relationship Type="http://schemas.openxmlformats.org/officeDocument/2006/relationships/theme" Target="/ppt/slideMasters/theme/theme1.xml" Id="Rb424b604012148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98675b7bcc4d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bf368c4bc41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49e12a8a8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fec8c3832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334a7302d47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cf9630d3d4f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e705994894e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f24d57e11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HUSVIKA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7 142 190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51 124 686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51 581 017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OPSTAD KNUT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78 68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HUSVIKA AS</a:t>
            </a:r>
          </a:p>
        </p:txBody>
      </p:sp>
    </p:spTree>
  </p:cSld>
  <p:clrMapOvr>
    <a:masterClrMapping xmlns:a="http://schemas.openxmlformats.org/drawingml/2006/main"/>
  </p:clrMapOvr>
</p:sld>
</file>